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8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6850800" cx="12178800"/>
  <p:notesSz cx="6858000" cy="9144000"/>
  <p:embeddedFontLst>
    <p:embeddedFont>
      <p:font typeface="Nunito"/>
      <p:regular r:id="rId36"/>
      <p:bold r:id="rId37"/>
      <p:italic r:id="rId38"/>
      <p:boldItalic r:id="rId39"/>
    </p:embeddedFont>
    <p:embeddedFont>
      <p:font typeface="Poppins"/>
      <p:regular r:id="rId40"/>
      <p:bold r:id="rId41"/>
      <p:italic r:id="rId42"/>
      <p:boldItalic r:id="rId43"/>
    </p:embeddedFont>
    <p:embeddedFont>
      <p:font typeface="Sora"/>
      <p:regular r:id="rId44"/>
      <p:bold r:id="rId45"/>
    </p:embeddedFont>
    <p:embeddedFont>
      <p:font typeface="Exo"/>
      <p:regular r:id="rId46"/>
      <p:bold r:id="rId47"/>
      <p:italic r:id="rId48"/>
      <p:boldItalic r:id="rId49"/>
    </p:embeddedFont>
    <p:embeddedFont>
      <p:font typeface="Barlow"/>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58">
          <p15:clr>
            <a:srgbClr val="9AA0A6"/>
          </p15:clr>
        </p15:guide>
        <p15:guide id="2" pos="383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58" orient="horz"/>
        <p:guide pos="3836"/>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regular.fntdata"/><Relationship Id="rId42" Type="http://schemas.openxmlformats.org/officeDocument/2006/relationships/font" Target="fonts/Poppins-italic.fntdata"/><Relationship Id="rId41" Type="http://schemas.openxmlformats.org/officeDocument/2006/relationships/font" Target="fonts/Poppins-bold.fntdata"/><Relationship Id="rId44" Type="http://schemas.openxmlformats.org/officeDocument/2006/relationships/font" Target="fonts/Sora-regular.fntdata"/><Relationship Id="rId43" Type="http://schemas.openxmlformats.org/officeDocument/2006/relationships/font" Target="fonts/Poppins-boldItalic.fntdata"/><Relationship Id="rId46" Type="http://schemas.openxmlformats.org/officeDocument/2006/relationships/font" Target="fonts/Exo-regular.fntdata"/><Relationship Id="rId45" Type="http://schemas.openxmlformats.org/officeDocument/2006/relationships/font" Target="fonts/Sor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Exo-italic.fntdata"/><Relationship Id="rId47" Type="http://schemas.openxmlformats.org/officeDocument/2006/relationships/font" Target="fonts/Exo-bold.fntdata"/><Relationship Id="rId49" Type="http://schemas.openxmlformats.org/officeDocument/2006/relationships/font" Target="fonts/Ex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Nunito-bold.fntdata"/><Relationship Id="rId36" Type="http://schemas.openxmlformats.org/officeDocument/2006/relationships/font" Target="fonts/Nunito-regular.fntdata"/><Relationship Id="rId39" Type="http://schemas.openxmlformats.org/officeDocument/2006/relationships/font" Target="fonts/Nunito-boldItalic.fntdata"/><Relationship Id="rId38" Type="http://schemas.openxmlformats.org/officeDocument/2006/relationships/font" Target="fonts/Nunito-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Barlow-bold.fntdata"/><Relationship Id="rId50" Type="http://schemas.openxmlformats.org/officeDocument/2006/relationships/font" Target="fonts/Barlow-regular.fntdata"/><Relationship Id="rId53" Type="http://schemas.openxmlformats.org/officeDocument/2006/relationships/font" Target="fonts/Barlow-boldItalic.fntdata"/><Relationship Id="rId52" Type="http://schemas.openxmlformats.org/officeDocument/2006/relationships/font" Target="fonts/Barlow-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4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cec4d27072_0_0: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cec4d270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Hello everyone, we are Group 11. Today, we will present our research on </a:t>
            </a:r>
            <a:r>
              <a:rPr b="1" lang="en">
                <a:solidFill>
                  <a:schemeClr val="dk1"/>
                </a:solidFill>
              </a:rPr>
              <a:t>'Brain Tumor Segmentation using U-Net++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aff20fe490_0_194: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3aff20fe490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3a6cc68baf4_0_8: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3a6cc68baf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a6cc68baf4_0_24: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3a6cc68baf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3a6cc68baf4_0_30: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3a6cc68baf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3a6cc68baf4_0_46: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3a6cc68baf4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a6cc68baf4_0_64: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3a6cc68baf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3a6cc68baf4_0_71: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3a6cc68baf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391ad4ab237_0_29: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391ad4ab23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3a6cc68baf4_0_100: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3a6cc68baf4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3a6cc68baf4_0_115: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3a6cc68baf4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99f2f57a71_0_217: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Here is our table of contents today:</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First, we will define the problem and our objectives. Then, explain how we cleaned and prepared the data. After that is our key Methodology – </a:t>
            </a:r>
            <a:r>
              <a:rPr lang="en">
                <a:solidFill>
                  <a:schemeClr val="dk1"/>
                </a:solidFill>
              </a:rPr>
              <a:t>U-Net++ and some Training Strategy. At the end, we will share our Results and Conclusion.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3a6cc68baf4_0_134: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3a6cc68baf4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3a6cc68baf4_0_140: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3a6cc68baf4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3a6cc68baf4_0_148: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3a6cc68baf4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3a70a45311e_1_3: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3a70a45311e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3aff20fe490_0_251: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3aff20fe490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3aff20fe490_0_287: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3aff20fe490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3a70a45311e_0_3: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3a70a45311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3a70a45311e_0_10: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3a70a4531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91ad4ab237_0_84: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391ad4ab237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3a70a45311e_0_20: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3a70a45311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99f2f57a71_0_207: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99f2f57a7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3aff20fe490_0_37: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3aff20fe49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bd6c00e730_0_89: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Our main goal is </a:t>
            </a:r>
            <a:r>
              <a:rPr b="1" lang="en">
                <a:solidFill>
                  <a:schemeClr val="dk1"/>
                </a:solidFill>
              </a:rPr>
              <a:t>Semantic Segmentation</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Input</a:t>
            </a:r>
            <a:r>
              <a:rPr lang="en">
                <a:solidFill>
                  <a:schemeClr val="dk1"/>
                </a:solidFill>
              </a:rPr>
              <a:t>: We use </a:t>
            </a:r>
            <a:r>
              <a:rPr b="1" lang="en">
                <a:solidFill>
                  <a:schemeClr val="dk1"/>
                </a:solidFill>
              </a:rPr>
              <a:t>MRI images</a:t>
            </a:r>
            <a:r>
              <a:rPr lang="en">
                <a:solidFill>
                  <a:schemeClr val="dk1"/>
                </a:solidFill>
              </a:rPr>
              <a:t> and their </a:t>
            </a:r>
            <a:r>
              <a:rPr b="1" lang="en">
                <a:solidFill>
                  <a:schemeClr val="dk1"/>
                </a:solidFill>
              </a:rPr>
              <a:t>correct labels (masks)</a:t>
            </a:r>
            <a:r>
              <a:rPr lang="en">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Output</a:t>
            </a:r>
            <a:r>
              <a:rPr lang="en">
                <a:solidFill>
                  <a:schemeClr val="dk1"/>
                </a:solidFill>
              </a:rPr>
              <a:t>: The model predicts the exact area of the tumor.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Metrics</a:t>
            </a:r>
            <a:r>
              <a:rPr lang="en">
                <a:solidFill>
                  <a:schemeClr val="dk1"/>
                </a:solidFill>
              </a:rPr>
              <a:t>: We focus on </a:t>
            </a:r>
            <a:r>
              <a:rPr b="1" lang="en">
                <a:solidFill>
                  <a:schemeClr val="dk1"/>
                </a:solidFill>
              </a:rPr>
              <a:t>Dice and IoU</a:t>
            </a:r>
            <a:r>
              <a:rPr lang="en">
                <a:solidFill>
                  <a:schemeClr val="dk1"/>
                </a:solidFill>
              </a:rPr>
              <a:t>, not just Accuracy.</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IoU</a:t>
            </a:r>
            <a:r>
              <a:rPr lang="en">
                <a:solidFill>
                  <a:schemeClr val="dk1"/>
                </a:solidFill>
              </a:rPr>
              <a:t>: This simply measures the </a:t>
            </a:r>
            <a:r>
              <a:rPr b="1" lang="en">
                <a:solidFill>
                  <a:schemeClr val="dk1"/>
                </a:solidFill>
              </a:rPr>
              <a:t>Overlap</a:t>
            </a:r>
            <a:r>
              <a:rPr lang="en">
                <a:solidFill>
                  <a:schemeClr val="dk1"/>
                </a:solidFill>
              </a:rPr>
              <a:t>. It checks: 'Does our prediction cover the same area as the real tumor?'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Dice</a:t>
            </a:r>
            <a:r>
              <a:rPr lang="en">
                <a:solidFill>
                  <a:schemeClr val="dk1"/>
                </a:solidFill>
              </a:rPr>
              <a:t>: This is the </a:t>
            </a:r>
            <a:r>
              <a:rPr b="1" lang="en">
                <a:solidFill>
                  <a:schemeClr val="dk1"/>
                </a:solidFill>
              </a:rPr>
              <a:t>standard score</a:t>
            </a:r>
            <a:r>
              <a:rPr lang="en">
                <a:solidFill>
                  <a:schemeClr val="dk1"/>
                </a:solidFill>
              </a:rPr>
              <a:t> for medical AI. It is better than Accuracy because it really focuses on </a:t>
            </a:r>
            <a:r>
              <a:rPr b="1" lang="en">
                <a:solidFill>
                  <a:schemeClr val="dk1"/>
                </a:solidFill>
              </a:rPr>
              <a:t>finding the tumor</a:t>
            </a:r>
            <a:r>
              <a:rPr lang="en">
                <a:solidFill>
                  <a:schemeClr val="dk1"/>
                </a:solidFill>
              </a:rPr>
              <a:t> itself.</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Focal</a:t>
            </a:r>
            <a:r>
              <a:rPr lang="en">
                <a:solidFill>
                  <a:schemeClr val="dk1"/>
                </a:solidFill>
              </a:rPr>
              <a:t>: This helps the model focus on the </a:t>
            </a:r>
            <a:r>
              <a:rPr b="1" lang="en">
                <a:solidFill>
                  <a:schemeClr val="dk1"/>
                </a:solidFill>
              </a:rPr>
              <a:t>small tumor parts</a:t>
            </a:r>
            <a:r>
              <a:rPr lang="en">
                <a:solidFill>
                  <a:schemeClr val="dk1"/>
                </a:solidFill>
              </a:rPr>
              <a:t> instead of the large background."</a:t>
            </a:r>
            <a:endParaRPr>
              <a:solidFill>
                <a:schemeClr val="dk1"/>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aff20fe490_0_183: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aff20fe490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a6cc68baf4_1_6: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a6cc68baf4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50">
                <a:solidFill>
                  <a:schemeClr val="dk1"/>
                </a:solidFill>
                <a:highlight>
                  <a:srgbClr val="FFFFFF"/>
                </a:highlight>
              </a:rPr>
              <a:t>We utilized a dataset in COCO JSON format, specifically focusing on the segmentation and bbox fields for our task. Since this is a binary segmentation problem, we defined our classes simply as Tumor (assigned value 1) and Background (assigned value 0).</a:t>
            </a:r>
            <a:endParaRPr sz="105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050">
                <a:solidFill>
                  <a:schemeClr val="dk1"/>
                </a:solidFill>
                <a:highlight>
                  <a:srgbClr val="FFFFFF"/>
                </a:highlight>
              </a:rPr>
              <a:t>We initially found a total of 1,502 image records. During inspection, we removed 2 anomalous images:</a:t>
            </a:r>
            <a:endParaRPr sz="105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050">
                <a:solidFill>
                  <a:schemeClr val="dk1"/>
                </a:solidFill>
                <a:highlight>
                  <a:srgbClr val="FFFFFF"/>
                </a:highlight>
              </a:rPr>
              <a:t>One image had no annotations.</a:t>
            </a:r>
            <a:endParaRPr sz="105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050">
                <a:solidFill>
                  <a:schemeClr val="dk1"/>
                </a:solidFill>
                <a:highlight>
                  <a:srgbClr val="FFFFFF"/>
                </a:highlight>
              </a:rPr>
              <a:t>Another had conflicting annotations.</a:t>
            </a:r>
            <a:endParaRPr sz="105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050">
                <a:solidFill>
                  <a:schemeClr val="dk1"/>
                </a:solidFill>
                <a:highlight>
                  <a:srgbClr val="FFFFFF"/>
                </a:highlight>
              </a:rPr>
              <a:t>After cleaning, we split the dataset into:</a:t>
            </a:r>
            <a:endParaRPr sz="105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050">
                <a:solidFill>
                  <a:schemeClr val="dk1"/>
                </a:solidFill>
                <a:highlight>
                  <a:srgbClr val="FFFFFF"/>
                </a:highlight>
              </a:rPr>
              <a:t>429 images for Validation,</a:t>
            </a:r>
            <a:endParaRPr sz="105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050">
                <a:solidFill>
                  <a:schemeClr val="dk1"/>
                </a:solidFill>
                <a:highlight>
                  <a:srgbClr val="FFFFFF"/>
                </a:highlight>
              </a:rPr>
              <a:t>215 images for Testing,</a:t>
            </a:r>
            <a:endParaRPr sz="1050">
              <a:solidFill>
                <a:schemeClr val="dk1"/>
              </a:solidFill>
              <a:highlight>
                <a:srgbClr val="FFFFFF"/>
              </a:highlight>
            </a:endParaRPr>
          </a:p>
          <a:p>
            <a:pPr indent="0" lvl="0" marL="0" rtl="0" algn="l">
              <a:spcBef>
                <a:spcPts val="0"/>
              </a:spcBef>
              <a:spcAft>
                <a:spcPts val="0"/>
              </a:spcAft>
              <a:buNone/>
            </a:pPr>
            <a:r>
              <a:rPr lang="en" sz="1050">
                <a:solidFill>
                  <a:schemeClr val="dk1"/>
                </a:solidFill>
                <a:highlight>
                  <a:srgbClr val="FFFFFF"/>
                </a:highlight>
              </a:rPr>
              <a:t>and the remaining images for Training."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3a6cc68baf4_1_34: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3a6cc68baf4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After cleaning the dataset stats, we performed a visual inspection. We randomly sampled </a:t>
            </a:r>
            <a:r>
              <a:rPr b="1" lang="en">
                <a:solidFill>
                  <a:schemeClr val="dk1"/>
                </a:solidFill>
              </a:rPr>
              <a:t>3 images from the training set</a:t>
            </a:r>
            <a:r>
              <a:rPr lang="en">
                <a:solidFill>
                  <a:schemeClr val="dk1"/>
                </a:solidFill>
              </a:rPr>
              <a:t> to ensure the annotation quality. As shown here, the generated masks (white areas) correctly align with the tumor regions in the MRI. This confirms that our raw data is valid before we apply any preprocessing.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a6cc68baf4_1_47: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a6cc68baf4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Now let's talk about our preprocessing strategy. First, since our data is in polygon format, we convert these coordinates into </a:t>
            </a:r>
            <a:r>
              <a:rPr b="1" lang="en">
                <a:solidFill>
                  <a:schemeClr val="dk1"/>
                </a:solidFill>
              </a:rPr>
              <a:t>binary masks</a:t>
            </a:r>
            <a:r>
              <a:rPr lang="en">
                <a:solidFill>
                  <a:schemeClr val="dk1"/>
                </a:solidFill>
              </a:rPr>
              <a:t>. Second, to improve model robustness, we apply </a:t>
            </a:r>
            <a:r>
              <a:rPr b="1" lang="en">
                <a:solidFill>
                  <a:schemeClr val="dk1"/>
                </a:solidFill>
              </a:rPr>
              <a:t>data augmentation</a:t>
            </a:r>
            <a:r>
              <a:rPr lang="en">
                <a:solidFill>
                  <a:schemeClr val="dk1"/>
                </a:solidFill>
              </a:rPr>
              <a:t> using the Albumentations library. This includes resizing all images to </a:t>
            </a:r>
            <a:r>
              <a:rPr lang="en">
                <a:solidFill>
                  <a:schemeClr val="dk1"/>
                </a:solidFill>
              </a:rPr>
              <a:t>640 plus 640</a:t>
            </a:r>
            <a:r>
              <a:rPr lang="en">
                <a:solidFill>
                  <a:schemeClr val="dk1"/>
                </a:solidFill>
              </a:rPr>
              <a:t> pixels, random flipping, and rotation. Finally, we adapt the image format. Since we are using a </a:t>
            </a:r>
            <a:r>
              <a:rPr b="1" lang="en">
                <a:solidFill>
                  <a:schemeClr val="dk1"/>
                </a:solidFill>
              </a:rPr>
              <a:t>ResNet34</a:t>
            </a:r>
            <a:r>
              <a:rPr lang="en">
                <a:solidFill>
                  <a:schemeClr val="dk1"/>
                </a:solidFill>
              </a:rPr>
              <a:t> encoder pre-trained on ImageNet, we convert our grayscale MRI scans into </a:t>
            </a:r>
            <a:r>
              <a:rPr b="1" lang="en">
                <a:solidFill>
                  <a:schemeClr val="dk1"/>
                </a:solidFill>
              </a:rPr>
              <a:t>RGB format</a:t>
            </a:r>
            <a:r>
              <a:rPr lang="en">
                <a:solidFill>
                  <a:schemeClr val="dk1"/>
                </a:solidFill>
              </a:rPr>
              <a:t> and apply standard normalization.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aff20fe490_0_240:notes"/>
          <p:cNvSpPr/>
          <p:nvPr>
            <p:ph idx="2" type="sldImg"/>
          </p:nvPr>
        </p:nvSpPr>
        <p:spPr>
          <a:xfrm>
            <a:off x="381400"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3aff20fe490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791242" y="1490767"/>
            <a:ext cx="5821800" cy="3199800"/>
          </a:xfrm>
          <a:prstGeom prst="rect">
            <a:avLst/>
          </a:prstGeom>
        </p:spPr>
        <p:txBody>
          <a:bodyPr anchorCtr="0" anchor="ctr" bIns="121775" lIns="121775" spcFirstLastPara="1" rIns="121775" wrap="square" tIns="121775">
            <a:spAutoFit/>
          </a:bodyPr>
          <a:lstStyle>
            <a:lvl1pPr lvl="0" rtl="0" algn="ctr">
              <a:spcBef>
                <a:spcPts val="0"/>
              </a:spcBef>
              <a:spcAft>
                <a:spcPts val="0"/>
              </a:spcAft>
              <a:buSzPts val="7200"/>
              <a:buNone/>
              <a:defRPr sz="7200"/>
            </a:lvl1pPr>
            <a:lvl2pPr lvl="1" rtl="0" algn="ctr">
              <a:spcBef>
                <a:spcPts val="0"/>
              </a:spcBef>
              <a:spcAft>
                <a:spcPts val="0"/>
              </a:spcAft>
              <a:buSzPts val="6926"/>
              <a:buNone/>
              <a:defRPr sz="6925"/>
            </a:lvl2pPr>
            <a:lvl3pPr lvl="2" rtl="0" algn="ctr">
              <a:spcBef>
                <a:spcPts val="0"/>
              </a:spcBef>
              <a:spcAft>
                <a:spcPts val="0"/>
              </a:spcAft>
              <a:buSzPts val="6926"/>
              <a:buNone/>
              <a:defRPr sz="6925"/>
            </a:lvl3pPr>
            <a:lvl4pPr lvl="3" rtl="0" algn="ctr">
              <a:spcBef>
                <a:spcPts val="0"/>
              </a:spcBef>
              <a:spcAft>
                <a:spcPts val="0"/>
              </a:spcAft>
              <a:buSzPts val="6926"/>
              <a:buNone/>
              <a:defRPr sz="6925"/>
            </a:lvl4pPr>
            <a:lvl5pPr lvl="4" rtl="0" algn="ctr">
              <a:spcBef>
                <a:spcPts val="0"/>
              </a:spcBef>
              <a:spcAft>
                <a:spcPts val="0"/>
              </a:spcAft>
              <a:buSzPts val="6926"/>
              <a:buNone/>
              <a:defRPr sz="6925"/>
            </a:lvl5pPr>
            <a:lvl6pPr lvl="5" rtl="0" algn="ctr">
              <a:spcBef>
                <a:spcPts val="0"/>
              </a:spcBef>
              <a:spcAft>
                <a:spcPts val="0"/>
              </a:spcAft>
              <a:buSzPts val="6926"/>
              <a:buNone/>
              <a:defRPr sz="6925"/>
            </a:lvl6pPr>
            <a:lvl7pPr lvl="6" rtl="0" algn="ctr">
              <a:spcBef>
                <a:spcPts val="0"/>
              </a:spcBef>
              <a:spcAft>
                <a:spcPts val="0"/>
              </a:spcAft>
              <a:buSzPts val="6926"/>
              <a:buNone/>
              <a:defRPr sz="6925"/>
            </a:lvl7pPr>
            <a:lvl8pPr lvl="7" rtl="0" algn="ctr">
              <a:spcBef>
                <a:spcPts val="0"/>
              </a:spcBef>
              <a:spcAft>
                <a:spcPts val="0"/>
              </a:spcAft>
              <a:buSzPts val="6926"/>
              <a:buNone/>
              <a:defRPr sz="6925"/>
            </a:lvl8pPr>
            <a:lvl9pPr lvl="8" rtl="0" algn="ctr">
              <a:spcBef>
                <a:spcPts val="0"/>
              </a:spcBef>
              <a:spcAft>
                <a:spcPts val="0"/>
              </a:spcAft>
              <a:buSzPts val="6926"/>
              <a:buNone/>
              <a:defRPr sz="6925"/>
            </a:lvl9pPr>
          </a:lstStyle>
          <a:p/>
        </p:txBody>
      </p:sp>
      <p:sp>
        <p:nvSpPr>
          <p:cNvPr id="11" name="Google Shape;11;p2"/>
          <p:cNvSpPr txBox="1"/>
          <p:nvPr>
            <p:ph idx="1" type="subTitle"/>
          </p:nvPr>
        </p:nvSpPr>
        <p:spPr>
          <a:xfrm>
            <a:off x="1866477" y="4921949"/>
            <a:ext cx="3671100" cy="937800"/>
          </a:xfrm>
          <a:prstGeom prst="rect">
            <a:avLst/>
          </a:prstGeom>
          <a:noFill/>
          <a:ln>
            <a:noFill/>
          </a:ln>
        </p:spPr>
        <p:txBody>
          <a:bodyPr anchorCtr="0" anchor="t" bIns="121775" lIns="121775" spcFirstLastPara="1" rIns="121775" wrap="square" tIns="121775">
            <a:sp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397"/>
              <a:buNone/>
              <a:defRPr sz="2397"/>
            </a:lvl2pPr>
            <a:lvl3pPr lvl="2" algn="ctr">
              <a:lnSpc>
                <a:spcPct val="100000"/>
              </a:lnSpc>
              <a:spcBef>
                <a:spcPts val="0"/>
              </a:spcBef>
              <a:spcAft>
                <a:spcPts val="0"/>
              </a:spcAft>
              <a:buSzPts val="2397"/>
              <a:buNone/>
              <a:defRPr sz="2397"/>
            </a:lvl3pPr>
            <a:lvl4pPr lvl="3" algn="ctr">
              <a:lnSpc>
                <a:spcPct val="100000"/>
              </a:lnSpc>
              <a:spcBef>
                <a:spcPts val="0"/>
              </a:spcBef>
              <a:spcAft>
                <a:spcPts val="0"/>
              </a:spcAft>
              <a:buSzPts val="2397"/>
              <a:buNone/>
              <a:defRPr sz="2397"/>
            </a:lvl4pPr>
            <a:lvl5pPr lvl="4" algn="ctr">
              <a:lnSpc>
                <a:spcPct val="100000"/>
              </a:lnSpc>
              <a:spcBef>
                <a:spcPts val="0"/>
              </a:spcBef>
              <a:spcAft>
                <a:spcPts val="0"/>
              </a:spcAft>
              <a:buSzPts val="2397"/>
              <a:buNone/>
              <a:defRPr sz="2397"/>
            </a:lvl5pPr>
            <a:lvl6pPr lvl="5" algn="ctr">
              <a:lnSpc>
                <a:spcPct val="100000"/>
              </a:lnSpc>
              <a:spcBef>
                <a:spcPts val="0"/>
              </a:spcBef>
              <a:spcAft>
                <a:spcPts val="0"/>
              </a:spcAft>
              <a:buSzPts val="2397"/>
              <a:buNone/>
              <a:defRPr sz="2397"/>
            </a:lvl6pPr>
            <a:lvl7pPr lvl="6" algn="ctr">
              <a:lnSpc>
                <a:spcPct val="100000"/>
              </a:lnSpc>
              <a:spcBef>
                <a:spcPts val="0"/>
              </a:spcBef>
              <a:spcAft>
                <a:spcPts val="0"/>
              </a:spcAft>
              <a:buSzPts val="2397"/>
              <a:buNone/>
              <a:defRPr sz="2397"/>
            </a:lvl7pPr>
            <a:lvl8pPr lvl="7" algn="ctr">
              <a:lnSpc>
                <a:spcPct val="100000"/>
              </a:lnSpc>
              <a:spcBef>
                <a:spcPts val="0"/>
              </a:spcBef>
              <a:spcAft>
                <a:spcPts val="0"/>
              </a:spcAft>
              <a:buSzPts val="2397"/>
              <a:buNone/>
              <a:defRPr sz="2397"/>
            </a:lvl8pPr>
            <a:lvl9pPr lvl="8" algn="ctr">
              <a:lnSpc>
                <a:spcPct val="100000"/>
              </a:lnSpc>
              <a:spcBef>
                <a:spcPts val="0"/>
              </a:spcBef>
              <a:spcAft>
                <a:spcPts val="0"/>
              </a:spcAft>
              <a:buSzPts val="2397"/>
              <a:buNone/>
              <a:defRPr sz="2397"/>
            </a:lvl9pPr>
          </a:lstStyle>
          <a:p/>
        </p:txBody>
      </p:sp>
      <p:sp>
        <p:nvSpPr>
          <p:cNvPr id="12" name="Google Shape;12;p2"/>
          <p:cNvSpPr/>
          <p:nvPr/>
        </p:nvSpPr>
        <p:spPr>
          <a:xfrm>
            <a:off x="-1147589" y="-1599287"/>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1" name="Shape 71"/>
        <p:cNvGrpSpPr/>
        <p:nvPr/>
      </p:nvGrpSpPr>
      <p:grpSpPr>
        <a:xfrm>
          <a:off x="0" y="0"/>
          <a:ext cx="0" cy="0"/>
          <a:chOff x="0" y="0"/>
          <a:chExt cx="0" cy="0"/>
        </a:xfrm>
      </p:grpSpPr>
      <p:sp>
        <p:nvSpPr>
          <p:cNvPr id="72" name="Google Shape;72;p11"/>
          <p:cNvSpPr txBox="1"/>
          <p:nvPr>
            <p:ph hasCustomPrompt="1" type="title"/>
          </p:nvPr>
        </p:nvSpPr>
        <p:spPr>
          <a:xfrm>
            <a:off x="1710146" y="2659755"/>
            <a:ext cx="8758500" cy="1295700"/>
          </a:xfrm>
          <a:prstGeom prst="rect">
            <a:avLst/>
          </a:prstGeom>
        </p:spPr>
        <p:txBody>
          <a:bodyPr anchorCtr="0" anchor="ctr" bIns="121775" lIns="121775" spcFirstLastPara="1" rIns="121775" wrap="square" tIns="121775">
            <a:noAutofit/>
          </a:bodyPr>
          <a:lstStyle>
            <a:lvl1pPr lvl="0" algn="ctr">
              <a:spcBef>
                <a:spcPts val="0"/>
              </a:spcBef>
              <a:spcAft>
                <a:spcPts val="0"/>
              </a:spcAft>
              <a:buSzPts val="12786"/>
              <a:buNone/>
              <a:defRPr sz="10655"/>
            </a:lvl1pPr>
            <a:lvl2pPr lvl="1" algn="ctr">
              <a:spcBef>
                <a:spcPts val="0"/>
              </a:spcBef>
              <a:spcAft>
                <a:spcPts val="0"/>
              </a:spcAft>
              <a:buSzPts val="12786"/>
              <a:buNone/>
              <a:defRPr sz="12786"/>
            </a:lvl2pPr>
            <a:lvl3pPr lvl="2" algn="ctr">
              <a:spcBef>
                <a:spcPts val="0"/>
              </a:spcBef>
              <a:spcAft>
                <a:spcPts val="0"/>
              </a:spcAft>
              <a:buSzPts val="12786"/>
              <a:buNone/>
              <a:defRPr sz="12786"/>
            </a:lvl3pPr>
            <a:lvl4pPr lvl="3" algn="ctr">
              <a:spcBef>
                <a:spcPts val="0"/>
              </a:spcBef>
              <a:spcAft>
                <a:spcPts val="0"/>
              </a:spcAft>
              <a:buSzPts val="12786"/>
              <a:buNone/>
              <a:defRPr sz="12786"/>
            </a:lvl4pPr>
            <a:lvl5pPr lvl="4" algn="ctr">
              <a:spcBef>
                <a:spcPts val="0"/>
              </a:spcBef>
              <a:spcAft>
                <a:spcPts val="0"/>
              </a:spcAft>
              <a:buSzPts val="12786"/>
              <a:buNone/>
              <a:defRPr sz="12786"/>
            </a:lvl5pPr>
            <a:lvl6pPr lvl="5" algn="ctr">
              <a:spcBef>
                <a:spcPts val="0"/>
              </a:spcBef>
              <a:spcAft>
                <a:spcPts val="0"/>
              </a:spcAft>
              <a:buSzPts val="12786"/>
              <a:buNone/>
              <a:defRPr sz="12786"/>
            </a:lvl6pPr>
            <a:lvl7pPr lvl="6" algn="ctr">
              <a:spcBef>
                <a:spcPts val="0"/>
              </a:spcBef>
              <a:spcAft>
                <a:spcPts val="0"/>
              </a:spcAft>
              <a:buSzPts val="12786"/>
              <a:buNone/>
              <a:defRPr sz="12786"/>
            </a:lvl7pPr>
            <a:lvl8pPr lvl="7" algn="ctr">
              <a:spcBef>
                <a:spcPts val="0"/>
              </a:spcBef>
              <a:spcAft>
                <a:spcPts val="0"/>
              </a:spcAft>
              <a:buSzPts val="12786"/>
              <a:buNone/>
              <a:defRPr sz="12786"/>
            </a:lvl8pPr>
            <a:lvl9pPr lvl="8" algn="ctr">
              <a:spcBef>
                <a:spcPts val="0"/>
              </a:spcBef>
              <a:spcAft>
                <a:spcPts val="0"/>
              </a:spcAft>
              <a:buSzPts val="12786"/>
              <a:buNone/>
              <a:defRPr sz="12786"/>
            </a:lvl9pPr>
          </a:lstStyle>
          <a:p>
            <a:r>
              <a:t>xx%</a:t>
            </a:r>
          </a:p>
        </p:txBody>
      </p:sp>
      <p:sp>
        <p:nvSpPr>
          <p:cNvPr id="73" name="Google Shape;73;p11"/>
          <p:cNvSpPr txBox="1"/>
          <p:nvPr>
            <p:ph idx="1" type="subTitle"/>
          </p:nvPr>
        </p:nvSpPr>
        <p:spPr>
          <a:xfrm>
            <a:off x="1710146" y="4123979"/>
            <a:ext cx="8758500" cy="4731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2131"/>
              <a:buNone/>
              <a:defRPr sz="1864"/>
            </a:lvl1pPr>
            <a:lvl2pPr lvl="1" rtl="0" algn="ctr">
              <a:lnSpc>
                <a:spcPct val="100000"/>
              </a:lnSpc>
              <a:spcBef>
                <a:spcPts val="0"/>
              </a:spcBef>
              <a:spcAft>
                <a:spcPts val="0"/>
              </a:spcAft>
              <a:buSzPts val="2131"/>
              <a:buNone/>
              <a:defRPr sz="2131"/>
            </a:lvl2pPr>
            <a:lvl3pPr lvl="2" rtl="0" algn="ctr">
              <a:lnSpc>
                <a:spcPct val="100000"/>
              </a:lnSpc>
              <a:spcBef>
                <a:spcPts val="2131"/>
              </a:spcBef>
              <a:spcAft>
                <a:spcPts val="0"/>
              </a:spcAft>
              <a:buSzPts val="2131"/>
              <a:buNone/>
              <a:defRPr sz="2131"/>
            </a:lvl3pPr>
            <a:lvl4pPr lvl="3" rtl="0" algn="ctr">
              <a:lnSpc>
                <a:spcPct val="100000"/>
              </a:lnSpc>
              <a:spcBef>
                <a:spcPts val="2131"/>
              </a:spcBef>
              <a:spcAft>
                <a:spcPts val="0"/>
              </a:spcAft>
              <a:buSzPts val="2131"/>
              <a:buNone/>
              <a:defRPr sz="2131"/>
            </a:lvl4pPr>
            <a:lvl5pPr lvl="4" rtl="0" algn="ctr">
              <a:lnSpc>
                <a:spcPct val="100000"/>
              </a:lnSpc>
              <a:spcBef>
                <a:spcPts val="2131"/>
              </a:spcBef>
              <a:spcAft>
                <a:spcPts val="0"/>
              </a:spcAft>
              <a:buSzPts val="2131"/>
              <a:buNone/>
              <a:defRPr sz="2131"/>
            </a:lvl5pPr>
            <a:lvl6pPr lvl="5" rtl="0" algn="ctr">
              <a:lnSpc>
                <a:spcPct val="100000"/>
              </a:lnSpc>
              <a:spcBef>
                <a:spcPts val="2131"/>
              </a:spcBef>
              <a:spcAft>
                <a:spcPts val="0"/>
              </a:spcAft>
              <a:buSzPts val="2131"/>
              <a:buNone/>
              <a:defRPr sz="2131"/>
            </a:lvl6pPr>
            <a:lvl7pPr lvl="6" rtl="0" algn="ctr">
              <a:lnSpc>
                <a:spcPct val="100000"/>
              </a:lnSpc>
              <a:spcBef>
                <a:spcPts val="2131"/>
              </a:spcBef>
              <a:spcAft>
                <a:spcPts val="0"/>
              </a:spcAft>
              <a:buSzPts val="2131"/>
              <a:buNone/>
              <a:defRPr sz="2131"/>
            </a:lvl7pPr>
            <a:lvl8pPr lvl="7" rtl="0" algn="ctr">
              <a:lnSpc>
                <a:spcPct val="100000"/>
              </a:lnSpc>
              <a:spcBef>
                <a:spcPts val="2131"/>
              </a:spcBef>
              <a:spcAft>
                <a:spcPts val="0"/>
              </a:spcAft>
              <a:buSzPts val="2131"/>
              <a:buNone/>
              <a:defRPr sz="2131"/>
            </a:lvl8pPr>
            <a:lvl9pPr lvl="8" rtl="0" algn="ctr">
              <a:lnSpc>
                <a:spcPct val="100000"/>
              </a:lnSpc>
              <a:spcBef>
                <a:spcPts val="2131"/>
              </a:spcBef>
              <a:spcAft>
                <a:spcPts val="2131"/>
              </a:spcAft>
              <a:buSzPts val="2131"/>
              <a:buNone/>
              <a:defRPr sz="2131"/>
            </a:lvl9pPr>
          </a:lstStyle>
          <a:p/>
        </p:txBody>
      </p:sp>
      <p:sp>
        <p:nvSpPr>
          <p:cNvPr id="74" name="Google Shape;74;p11"/>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5" name="Shape 75"/>
        <p:cNvGrpSpPr/>
        <p:nvPr/>
      </p:nvGrpSpPr>
      <p:grpSpPr>
        <a:xfrm>
          <a:off x="0" y="0"/>
          <a:ext cx="0" cy="0"/>
          <a:chOff x="0" y="0"/>
          <a:chExt cx="0" cy="0"/>
        </a:xfrm>
      </p:grpSpPr>
      <p:sp>
        <p:nvSpPr>
          <p:cNvPr id="76" name="Google Shape;76;p12"/>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77" name="Shape 77"/>
        <p:cNvGrpSpPr/>
        <p:nvPr/>
      </p:nvGrpSpPr>
      <p:grpSpPr>
        <a:xfrm>
          <a:off x="0" y="0"/>
          <a:ext cx="0" cy="0"/>
          <a:chOff x="0" y="0"/>
          <a:chExt cx="0" cy="0"/>
        </a:xfrm>
      </p:grpSpPr>
      <p:sp>
        <p:nvSpPr>
          <p:cNvPr id="78" name="Google Shape;78;p13"/>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79" name="Google Shape;79;p13"/>
          <p:cNvSpPr txBox="1"/>
          <p:nvPr>
            <p:ph idx="2" type="title"/>
          </p:nvPr>
        </p:nvSpPr>
        <p:spPr>
          <a:xfrm>
            <a:off x="2756496" y="2182086"/>
            <a:ext cx="3070800" cy="70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80" name="Google Shape;80;p13"/>
          <p:cNvSpPr txBox="1"/>
          <p:nvPr>
            <p:ph idx="1" type="subTitle"/>
          </p:nvPr>
        </p:nvSpPr>
        <p:spPr>
          <a:xfrm>
            <a:off x="2756496" y="2899037"/>
            <a:ext cx="3070800" cy="700500"/>
          </a:xfrm>
          <a:prstGeom prst="rect">
            <a:avLst/>
          </a:prstGeom>
        </p:spPr>
        <p:txBody>
          <a:bodyPr anchorCtr="0" anchor="ctr" bIns="121775" lIns="121775" spcFirstLastPara="1" rIns="121775" wrap="square" tIns="121775">
            <a:noAutofit/>
          </a:bodyPr>
          <a:lstStyle>
            <a:lvl1pPr lvl="0" rtl="0">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81" name="Google Shape;81;p13"/>
          <p:cNvSpPr txBox="1"/>
          <p:nvPr>
            <p:ph idx="3" type="title"/>
          </p:nvPr>
        </p:nvSpPr>
        <p:spPr>
          <a:xfrm>
            <a:off x="7888759" y="2182086"/>
            <a:ext cx="3070800" cy="70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82" name="Google Shape;82;p13"/>
          <p:cNvSpPr txBox="1"/>
          <p:nvPr>
            <p:ph idx="4" type="subTitle"/>
          </p:nvPr>
        </p:nvSpPr>
        <p:spPr>
          <a:xfrm>
            <a:off x="7888761" y="2899037"/>
            <a:ext cx="3070800" cy="700500"/>
          </a:xfrm>
          <a:prstGeom prst="rect">
            <a:avLst/>
          </a:prstGeom>
        </p:spPr>
        <p:txBody>
          <a:bodyPr anchorCtr="0" anchor="ctr" bIns="121775" lIns="121775" spcFirstLastPara="1" rIns="121775" wrap="square" tIns="121775">
            <a:noAutofit/>
          </a:bodyPr>
          <a:lstStyle>
            <a:lvl1pPr lvl="0" rtl="0">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83" name="Google Shape;83;p13"/>
          <p:cNvSpPr txBox="1"/>
          <p:nvPr>
            <p:ph idx="5" type="title"/>
          </p:nvPr>
        </p:nvSpPr>
        <p:spPr>
          <a:xfrm>
            <a:off x="2756496" y="4149847"/>
            <a:ext cx="3070800" cy="70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84" name="Google Shape;84;p13"/>
          <p:cNvSpPr txBox="1"/>
          <p:nvPr>
            <p:ph idx="6" type="subTitle"/>
          </p:nvPr>
        </p:nvSpPr>
        <p:spPr>
          <a:xfrm>
            <a:off x="2756496" y="4882285"/>
            <a:ext cx="3070800" cy="700500"/>
          </a:xfrm>
          <a:prstGeom prst="rect">
            <a:avLst/>
          </a:prstGeom>
        </p:spPr>
        <p:txBody>
          <a:bodyPr anchorCtr="0" anchor="ctr" bIns="121775" lIns="121775" spcFirstLastPara="1" rIns="121775" wrap="square" tIns="121775">
            <a:noAutofit/>
          </a:bodyPr>
          <a:lstStyle>
            <a:lvl1pPr lvl="0" rtl="0">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85" name="Google Shape;85;p13"/>
          <p:cNvSpPr txBox="1"/>
          <p:nvPr>
            <p:ph idx="7" type="title"/>
          </p:nvPr>
        </p:nvSpPr>
        <p:spPr>
          <a:xfrm>
            <a:off x="7888759" y="4149847"/>
            <a:ext cx="3070800" cy="70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86" name="Google Shape;86;p13"/>
          <p:cNvSpPr txBox="1"/>
          <p:nvPr>
            <p:ph idx="8" type="subTitle"/>
          </p:nvPr>
        </p:nvSpPr>
        <p:spPr>
          <a:xfrm>
            <a:off x="7888761" y="4882285"/>
            <a:ext cx="3070800" cy="700500"/>
          </a:xfrm>
          <a:prstGeom prst="rect">
            <a:avLst/>
          </a:prstGeom>
        </p:spPr>
        <p:txBody>
          <a:bodyPr anchorCtr="0" anchor="ctr" bIns="121775" lIns="121775" spcFirstLastPara="1" rIns="121775" wrap="square" tIns="121775">
            <a:noAutofit/>
          </a:bodyPr>
          <a:lstStyle>
            <a:lvl1pPr lvl="0" rtl="0">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87" name="Google Shape;87;p13"/>
          <p:cNvSpPr txBox="1"/>
          <p:nvPr>
            <p:ph hasCustomPrompt="1" idx="9" type="title"/>
          </p:nvPr>
        </p:nvSpPr>
        <p:spPr>
          <a:xfrm>
            <a:off x="1164238" y="2229224"/>
            <a:ext cx="1396200" cy="1396200"/>
          </a:xfrm>
          <a:prstGeom prst="rect">
            <a:avLst/>
          </a:prstGeom>
          <a:noFill/>
          <a:ln>
            <a:noFill/>
          </a:ln>
        </p:spPr>
        <p:txBody>
          <a:bodyPr anchorCtr="0" anchor="ctr" bIns="121775" lIns="121775" spcFirstLastPara="1" rIns="121775" wrap="square" tIns="121775">
            <a:noAutofit/>
          </a:bodyPr>
          <a:lstStyle>
            <a:lvl1pPr lvl="0" rtl="0" algn="ctr">
              <a:spcBef>
                <a:spcPts val="0"/>
              </a:spcBef>
              <a:spcAft>
                <a:spcPts val="0"/>
              </a:spcAft>
              <a:buSzPts val="7991"/>
              <a:buNone/>
              <a:defRPr sz="4794"/>
            </a:lvl1pPr>
            <a:lvl2pPr lvl="1" rtl="0" algn="ctr">
              <a:spcBef>
                <a:spcPts val="0"/>
              </a:spcBef>
              <a:spcAft>
                <a:spcPts val="0"/>
              </a:spcAft>
              <a:buSzPts val="7991"/>
              <a:buNone/>
              <a:defRPr sz="7991"/>
            </a:lvl2pPr>
            <a:lvl3pPr lvl="2" rtl="0" algn="ctr">
              <a:spcBef>
                <a:spcPts val="0"/>
              </a:spcBef>
              <a:spcAft>
                <a:spcPts val="0"/>
              </a:spcAft>
              <a:buSzPts val="7991"/>
              <a:buNone/>
              <a:defRPr sz="7991"/>
            </a:lvl3pPr>
            <a:lvl4pPr lvl="3" rtl="0" algn="ctr">
              <a:spcBef>
                <a:spcPts val="0"/>
              </a:spcBef>
              <a:spcAft>
                <a:spcPts val="0"/>
              </a:spcAft>
              <a:buSzPts val="7991"/>
              <a:buNone/>
              <a:defRPr sz="7991"/>
            </a:lvl4pPr>
            <a:lvl5pPr lvl="4" rtl="0" algn="ctr">
              <a:spcBef>
                <a:spcPts val="0"/>
              </a:spcBef>
              <a:spcAft>
                <a:spcPts val="0"/>
              </a:spcAft>
              <a:buSzPts val="7991"/>
              <a:buNone/>
              <a:defRPr sz="7991"/>
            </a:lvl5pPr>
            <a:lvl6pPr lvl="5" rtl="0" algn="ctr">
              <a:spcBef>
                <a:spcPts val="0"/>
              </a:spcBef>
              <a:spcAft>
                <a:spcPts val="0"/>
              </a:spcAft>
              <a:buSzPts val="7991"/>
              <a:buNone/>
              <a:defRPr sz="7991"/>
            </a:lvl6pPr>
            <a:lvl7pPr lvl="6" rtl="0" algn="ctr">
              <a:spcBef>
                <a:spcPts val="0"/>
              </a:spcBef>
              <a:spcAft>
                <a:spcPts val="0"/>
              </a:spcAft>
              <a:buSzPts val="7991"/>
              <a:buNone/>
              <a:defRPr sz="7991"/>
            </a:lvl7pPr>
            <a:lvl8pPr lvl="7" rtl="0" algn="ctr">
              <a:spcBef>
                <a:spcPts val="0"/>
              </a:spcBef>
              <a:spcAft>
                <a:spcPts val="0"/>
              </a:spcAft>
              <a:buSzPts val="7991"/>
              <a:buNone/>
              <a:defRPr sz="7991"/>
            </a:lvl8pPr>
            <a:lvl9pPr lvl="8" rtl="0" algn="ctr">
              <a:spcBef>
                <a:spcPts val="0"/>
              </a:spcBef>
              <a:spcAft>
                <a:spcPts val="0"/>
              </a:spcAft>
              <a:buSzPts val="7991"/>
              <a:buNone/>
              <a:defRPr sz="7991"/>
            </a:lvl9pPr>
          </a:lstStyle>
          <a:p>
            <a:r>
              <a:t>xx%</a:t>
            </a:r>
          </a:p>
        </p:txBody>
      </p:sp>
      <p:sp>
        <p:nvSpPr>
          <p:cNvPr id="88" name="Google Shape;88;p13"/>
          <p:cNvSpPr txBox="1"/>
          <p:nvPr>
            <p:ph hasCustomPrompt="1" idx="13" type="title"/>
          </p:nvPr>
        </p:nvSpPr>
        <p:spPr>
          <a:xfrm>
            <a:off x="1164238" y="4199819"/>
            <a:ext cx="1396200" cy="1396200"/>
          </a:xfrm>
          <a:prstGeom prst="rect">
            <a:avLst/>
          </a:prstGeom>
          <a:noFill/>
          <a:ln>
            <a:noFill/>
          </a:ln>
        </p:spPr>
        <p:txBody>
          <a:bodyPr anchorCtr="0" anchor="ctr" bIns="121775" lIns="121775" spcFirstLastPara="1" rIns="121775" wrap="square" tIns="121775">
            <a:noAutofit/>
          </a:bodyPr>
          <a:lstStyle>
            <a:lvl1pPr lvl="0" rtl="0" algn="ctr">
              <a:spcBef>
                <a:spcPts val="0"/>
              </a:spcBef>
              <a:spcAft>
                <a:spcPts val="0"/>
              </a:spcAft>
              <a:buSzPts val="7991"/>
              <a:buNone/>
              <a:defRPr sz="4794"/>
            </a:lvl1pPr>
            <a:lvl2pPr lvl="1" rtl="0" algn="ctr">
              <a:spcBef>
                <a:spcPts val="0"/>
              </a:spcBef>
              <a:spcAft>
                <a:spcPts val="0"/>
              </a:spcAft>
              <a:buSzPts val="7991"/>
              <a:buNone/>
              <a:defRPr sz="7991"/>
            </a:lvl2pPr>
            <a:lvl3pPr lvl="2" rtl="0" algn="ctr">
              <a:spcBef>
                <a:spcPts val="0"/>
              </a:spcBef>
              <a:spcAft>
                <a:spcPts val="0"/>
              </a:spcAft>
              <a:buSzPts val="7991"/>
              <a:buNone/>
              <a:defRPr sz="7991"/>
            </a:lvl3pPr>
            <a:lvl4pPr lvl="3" rtl="0" algn="ctr">
              <a:spcBef>
                <a:spcPts val="0"/>
              </a:spcBef>
              <a:spcAft>
                <a:spcPts val="0"/>
              </a:spcAft>
              <a:buSzPts val="7991"/>
              <a:buNone/>
              <a:defRPr sz="7991"/>
            </a:lvl4pPr>
            <a:lvl5pPr lvl="4" rtl="0" algn="ctr">
              <a:spcBef>
                <a:spcPts val="0"/>
              </a:spcBef>
              <a:spcAft>
                <a:spcPts val="0"/>
              </a:spcAft>
              <a:buSzPts val="7991"/>
              <a:buNone/>
              <a:defRPr sz="7991"/>
            </a:lvl5pPr>
            <a:lvl6pPr lvl="5" rtl="0" algn="ctr">
              <a:spcBef>
                <a:spcPts val="0"/>
              </a:spcBef>
              <a:spcAft>
                <a:spcPts val="0"/>
              </a:spcAft>
              <a:buSzPts val="7991"/>
              <a:buNone/>
              <a:defRPr sz="7991"/>
            </a:lvl6pPr>
            <a:lvl7pPr lvl="6" rtl="0" algn="ctr">
              <a:spcBef>
                <a:spcPts val="0"/>
              </a:spcBef>
              <a:spcAft>
                <a:spcPts val="0"/>
              </a:spcAft>
              <a:buSzPts val="7991"/>
              <a:buNone/>
              <a:defRPr sz="7991"/>
            </a:lvl7pPr>
            <a:lvl8pPr lvl="7" rtl="0" algn="ctr">
              <a:spcBef>
                <a:spcPts val="0"/>
              </a:spcBef>
              <a:spcAft>
                <a:spcPts val="0"/>
              </a:spcAft>
              <a:buSzPts val="7991"/>
              <a:buNone/>
              <a:defRPr sz="7991"/>
            </a:lvl8pPr>
            <a:lvl9pPr lvl="8" rtl="0" algn="ctr">
              <a:spcBef>
                <a:spcPts val="0"/>
              </a:spcBef>
              <a:spcAft>
                <a:spcPts val="0"/>
              </a:spcAft>
              <a:buSzPts val="7991"/>
              <a:buNone/>
              <a:defRPr sz="7991"/>
            </a:lvl9pPr>
          </a:lstStyle>
          <a:p>
            <a:r>
              <a:t>xx%</a:t>
            </a:r>
          </a:p>
        </p:txBody>
      </p:sp>
      <p:sp>
        <p:nvSpPr>
          <p:cNvPr id="89" name="Google Shape;89;p13"/>
          <p:cNvSpPr txBox="1"/>
          <p:nvPr>
            <p:ph hasCustomPrompt="1" idx="14" type="title"/>
          </p:nvPr>
        </p:nvSpPr>
        <p:spPr>
          <a:xfrm>
            <a:off x="6292247" y="2229224"/>
            <a:ext cx="1396200" cy="1396200"/>
          </a:xfrm>
          <a:prstGeom prst="rect">
            <a:avLst/>
          </a:prstGeom>
          <a:noFill/>
          <a:ln>
            <a:noFill/>
          </a:ln>
        </p:spPr>
        <p:txBody>
          <a:bodyPr anchorCtr="0" anchor="ctr" bIns="121775" lIns="121775" spcFirstLastPara="1" rIns="121775" wrap="square" tIns="121775">
            <a:noAutofit/>
          </a:bodyPr>
          <a:lstStyle>
            <a:lvl1pPr lvl="0" rtl="0" algn="ctr">
              <a:spcBef>
                <a:spcPts val="0"/>
              </a:spcBef>
              <a:spcAft>
                <a:spcPts val="0"/>
              </a:spcAft>
              <a:buSzPts val="7991"/>
              <a:buNone/>
              <a:defRPr sz="4794"/>
            </a:lvl1pPr>
            <a:lvl2pPr lvl="1" rtl="0" algn="ctr">
              <a:spcBef>
                <a:spcPts val="0"/>
              </a:spcBef>
              <a:spcAft>
                <a:spcPts val="0"/>
              </a:spcAft>
              <a:buSzPts val="7991"/>
              <a:buNone/>
              <a:defRPr sz="7991"/>
            </a:lvl2pPr>
            <a:lvl3pPr lvl="2" rtl="0" algn="ctr">
              <a:spcBef>
                <a:spcPts val="0"/>
              </a:spcBef>
              <a:spcAft>
                <a:spcPts val="0"/>
              </a:spcAft>
              <a:buSzPts val="7991"/>
              <a:buNone/>
              <a:defRPr sz="7991"/>
            </a:lvl3pPr>
            <a:lvl4pPr lvl="3" rtl="0" algn="ctr">
              <a:spcBef>
                <a:spcPts val="0"/>
              </a:spcBef>
              <a:spcAft>
                <a:spcPts val="0"/>
              </a:spcAft>
              <a:buSzPts val="7991"/>
              <a:buNone/>
              <a:defRPr sz="7991"/>
            </a:lvl4pPr>
            <a:lvl5pPr lvl="4" rtl="0" algn="ctr">
              <a:spcBef>
                <a:spcPts val="0"/>
              </a:spcBef>
              <a:spcAft>
                <a:spcPts val="0"/>
              </a:spcAft>
              <a:buSzPts val="7991"/>
              <a:buNone/>
              <a:defRPr sz="7991"/>
            </a:lvl5pPr>
            <a:lvl6pPr lvl="5" rtl="0" algn="ctr">
              <a:spcBef>
                <a:spcPts val="0"/>
              </a:spcBef>
              <a:spcAft>
                <a:spcPts val="0"/>
              </a:spcAft>
              <a:buSzPts val="7991"/>
              <a:buNone/>
              <a:defRPr sz="7991"/>
            </a:lvl6pPr>
            <a:lvl7pPr lvl="6" rtl="0" algn="ctr">
              <a:spcBef>
                <a:spcPts val="0"/>
              </a:spcBef>
              <a:spcAft>
                <a:spcPts val="0"/>
              </a:spcAft>
              <a:buSzPts val="7991"/>
              <a:buNone/>
              <a:defRPr sz="7991"/>
            </a:lvl7pPr>
            <a:lvl8pPr lvl="7" rtl="0" algn="ctr">
              <a:spcBef>
                <a:spcPts val="0"/>
              </a:spcBef>
              <a:spcAft>
                <a:spcPts val="0"/>
              </a:spcAft>
              <a:buSzPts val="7991"/>
              <a:buNone/>
              <a:defRPr sz="7991"/>
            </a:lvl8pPr>
            <a:lvl9pPr lvl="8" rtl="0" algn="ctr">
              <a:spcBef>
                <a:spcPts val="0"/>
              </a:spcBef>
              <a:spcAft>
                <a:spcPts val="0"/>
              </a:spcAft>
              <a:buSzPts val="7991"/>
              <a:buNone/>
              <a:defRPr sz="7991"/>
            </a:lvl9pPr>
          </a:lstStyle>
          <a:p>
            <a:r>
              <a:t>xx%</a:t>
            </a:r>
          </a:p>
        </p:txBody>
      </p:sp>
      <p:sp>
        <p:nvSpPr>
          <p:cNvPr id="90" name="Google Shape;90;p13"/>
          <p:cNvSpPr txBox="1"/>
          <p:nvPr>
            <p:ph hasCustomPrompt="1" idx="15" type="title"/>
          </p:nvPr>
        </p:nvSpPr>
        <p:spPr>
          <a:xfrm>
            <a:off x="6292247" y="4199819"/>
            <a:ext cx="1396200" cy="1396200"/>
          </a:xfrm>
          <a:prstGeom prst="rect">
            <a:avLst/>
          </a:prstGeom>
          <a:noFill/>
          <a:ln>
            <a:noFill/>
          </a:ln>
        </p:spPr>
        <p:txBody>
          <a:bodyPr anchorCtr="0" anchor="ctr" bIns="121775" lIns="121775" spcFirstLastPara="1" rIns="121775" wrap="square" tIns="121775">
            <a:noAutofit/>
          </a:bodyPr>
          <a:lstStyle>
            <a:lvl1pPr lvl="0" rtl="0" algn="ctr">
              <a:spcBef>
                <a:spcPts val="0"/>
              </a:spcBef>
              <a:spcAft>
                <a:spcPts val="0"/>
              </a:spcAft>
              <a:buSzPts val="7991"/>
              <a:buNone/>
              <a:defRPr sz="4794"/>
            </a:lvl1pPr>
            <a:lvl2pPr lvl="1" rtl="0" algn="ctr">
              <a:spcBef>
                <a:spcPts val="0"/>
              </a:spcBef>
              <a:spcAft>
                <a:spcPts val="0"/>
              </a:spcAft>
              <a:buSzPts val="7991"/>
              <a:buNone/>
              <a:defRPr sz="7991"/>
            </a:lvl2pPr>
            <a:lvl3pPr lvl="2" rtl="0" algn="ctr">
              <a:spcBef>
                <a:spcPts val="0"/>
              </a:spcBef>
              <a:spcAft>
                <a:spcPts val="0"/>
              </a:spcAft>
              <a:buSzPts val="7991"/>
              <a:buNone/>
              <a:defRPr sz="7991"/>
            </a:lvl3pPr>
            <a:lvl4pPr lvl="3" rtl="0" algn="ctr">
              <a:spcBef>
                <a:spcPts val="0"/>
              </a:spcBef>
              <a:spcAft>
                <a:spcPts val="0"/>
              </a:spcAft>
              <a:buSzPts val="7991"/>
              <a:buNone/>
              <a:defRPr sz="7991"/>
            </a:lvl4pPr>
            <a:lvl5pPr lvl="4" rtl="0" algn="ctr">
              <a:spcBef>
                <a:spcPts val="0"/>
              </a:spcBef>
              <a:spcAft>
                <a:spcPts val="0"/>
              </a:spcAft>
              <a:buSzPts val="7991"/>
              <a:buNone/>
              <a:defRPr sz="7991"/>
            </a:lvl5pPr>
            <a:lvl6pPr lvl="5" rtl="0" algn="ctr">
              <a:spcBef>
                <a:spcPts val="0"/>
              </a:spcBef>
              <a:spcAft>
                <a:spcPts val="0"/>
              </a:spcAft>
              <a:buSzPts val="7991"/>
              <a:buNone/>
              <a:defRPr sz="7991"/>
            </a:lvl6pPr>
            <a:lvl7pPr lvl="6" rtl="0" algn="ctr">
              <a:spcBef>
                <a:spcPts val="0"/>
              </a:spcBef>
              <a:spcAft>
                <a:spcPts val="0"/>
              </a:spcAft>
              <a:buSzPts val="7991"/>
              <a:buNone/>
              <a:defRPr sz="7991"/>
            </a:lvl7pPr>
            <a:lvl8pPr lvl="7" rtl="0" algn="ctr">
              <a:spcBef>
                <a:spcPts val="0"/>
              </a:spcBef>
              <a:spcAft>
                <a:spcPts val="0"/>
              </a:spcAft>
              <a:buSzPts val="7991"/>
              <a:buNone/>
              <a:defRPr sz="7991"/>
            </a:lvl8pPr>
            <a:lvl9pPr lvl="8" rtl="0" algn="ctr">
              <a:spcBef>
                <a:spcPts val="0"/>
              </a:spcBef>
              <a:spcAft>
                <a:spcPts val="0"/>
              </a:spcAft>
              <a:buSzPts val="7991"/>
              <a:buNone/>
              <a:defRPr sz="7991"/>
            </a:lvl9pPr>
          </a:lstStyle>
          <a:p>
            <a:r>
              <a:t>xx%</a:t>
            </a:r>
          </a:p>
        </p:txBody>
      </p:sp>
      <p:sp>
        <p:nvSpPr>
          <p:cNvPr id="91" name="Google Shape;91;p13"/>
          <p:cNvSpPr/>
          <p:nvPr/>
        </p:nvSpPr>
        <p:spPr>
          <a:xfrm>
            <a:off x="-1147589" y="-1800275"/>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92" name="Google Shape;92;p13"/>
          <p:cNvSpPr/>
          <p:nvPr/>
        </p:nvSpPr>
        <p:spPr>
          <a:xfrm>
            <a:off x="10315020" y="601168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93" name="Google Shape;93;p13"/>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4" name="Shape 94"/>
        <p:cNvGrpSpPr/>
        <p:nvPr/>
      </p:nvGrpSpPr>
      <p:grpSpPr>
        <a:xfrm>
          <a:off x="0" y="0"/>
          <a:ext cx="0" cy="0"/>
          <a:chOff x="0" y="0"/>
          <a:chExt cx="0" cy="0"/>
        </a:xfrm>
      </p:grpSpPr>
      <p:sp>
        <p:nvSpPr>
          <p:cNvPr id="95" name="Google Shape;95;p14"/>
          <p:cNvSpPr txBox="1"/>
          <p:nvPr>
            <p:ph type="title"/>
          </p:nvPr>
        </p:nvSpPr>
        <p:spPr>
          <a:xfrm>
            <a:off x="5059749" y="4025161"/>
            <a:ext cx="5807400" cy="708600"/>
          </a:xfrm>
          <a:prstGeom prst="rect">
            <a:avLst/>
          </a:prstGeom>
        </p:spPr>
        <p:txBody>
          <a:bodyPr anchorCtr="0" anchor="ctr" bIns="121775" lIns="121775" spcFirstLastPara="1" rIns="121775" wrap="square" tIns="121775">
            <a:noAutofit/>
          </a:bodyPr>
          <a:lstStyle>
            <a:lvl1pPr lvl="0" rtl="0">
              <a:spcBef>
                <a:spcPts val="0"/>
              </a:spcBef>
              <a:spcAft>
                <a:spcPts val="0"/>
              </a:spcAft>
              <a:buSzPts val="2397"/>
              <a:buNone/>
              <a:defRPr sz="3196"/>
            </a:lvl1pPr>
            <a:lvl2pPr lvl="1" rtl="0" algn="ctr">
              <a:spcBef>
                <a:spcPts val="0"/>
              </a:spcBef>
              <a:spcAft>
                <a:spcPts val="0"/>
              </a:spcAft>
              <a:buSzPts val="2397"/>
              <a:buNone/>
              <a:defRPr sz="2397"/>
            </a:lvl2pPr>
            <a:lvl3pPr lvl="2" rtl="0" algn="ctr">
              <a:spcBef>
                <a:spcPts val="0"/>
              </a:spcBef>
              <a:spcAft>
                <a:spcPts val="0"/>
              </a:spcAft>
              <a:buSzPts val="2397"/>
              <a:buNone/>
              <a:defRPr sz="2397"/>
            </a:lvl3pPr>
            <a:lvl4pPr lvl="3" rtl="0" algn="ctr">
              <a:spcBef>
                <a:spcPts val="0"/>
              </a:spcBef>
              <a:spcAft>
                <a:spcPts val="0"/>
              </a:spcAft>
              <a:buSzPts val="2397"/>
              <a:buNone/>
              <a:defRPr sz="2397"/>
            </a:lvl4pPr>
            <a:lvl5pPr lvl="4" rtl="0" algn="ctr">
              <a:spcBef>
                <a:spcPts val="0"/>
              </a:spcBef>
              <a:spcAft>
                <a:spcPts val="0"/>
              </a:spcAft>
              <a:buSzPts val="2397"/>
              <a:buNone/>
              <a:defRPr sz="2397"/>
            </a:lvl5pPr>
            <a:lvl6pPr lvl="5" rtl="0" algn="ctr">
              <a:spcBef>
                <a:spcPts val="0"/>
              </a:spcBef>
              <a:spcAft>
                <a:spcPts val="0"/>
              </a:spcAft>
              <a:buSzPts val="2397"/>
              <a:buNone/>
              <a:defRPr sz="2397"/>
            </a:lvl6pPr>
            <a:lvl7pPr lvl="6" rtl="0" algn="ctr">
              <a:spcBef>
                <a:spcPts val="0"/>
              </a:spcBef>
              <a:spcAft>
                <a:spcPts val="0"/>
              </a:spcAft>
              <a:buSzPts val="2397"/>
              <a:buNone/>
              <a:defRPr sz="2397"/>
            </a:lvl7pPr>
            <a:lvl8pPr lvl="7" rtl="0" algn="ctr">
              <a:spcBef>
                <a:spcPts val="0"/>
              </a:spcBef>
              <a:spcAft>
                <a:spcPts val="0"/>
              </a:spcAft>
              <a:buSzPts val="2397"/>
              <a:buNone/>
              <a:defRPr sz="2397"/>
            </a:lvl8pPr>
            <a:lvl9pPr lvl="8" rtl="0" algn="ctr">
              <a:spcBef>
                <a:spcPts val="0"/>
              </a:spcBef>
              <a:spcAft>
                <a:spcPts val="0"/>
              </a:spcAft>
              <a:buSzPts val="2397"/>
              <a:buNone/>
              <a:defRPr sz="2397"/>
            </a:lvl9pPr>
          </a:lstStyle>
          <a:p/>
        </p:txBody>
      </p:sp>
      <p:sp>
        <p:nvSpPr>
          <p:cNvPr id="96" name="Google Shape;96;p14"/>
          <p:cNvSpPr txBox="1"/>
          <p:nvPr>
            <p:ph idx="1" type="subTitle"/>
          </p:nvPr>
        </p:nvSpPr>
        <p:spPr>
          <a:xfrm>
            <a:off x="5059749" y="2117183"/>
            <a:ext cx="6372000" cy="1694100"/>
          </a:xfrm>
          <a:prstGeom prst="rect">
            <a:avLst/>
          </a:prstGeom>
        </p:spPr>
        <p:txBody>
          <a:bodyPr anchorCtr="0" anchor="ctr" bIns="121775" lIns="121775" spcFirstLastPara="1" rIns="121775" wrap="square" tIns="121775">
            <a:noAutofit/>
          </a:bodyPr>
          <a:lstStyle>
            <a:lvl1pPr lvl="0" rtl="0">
              <a:lnSpc>
                <a:spcPct val="100000"/>
              </a:lnSpc>
              <a:spcBef>
                <a:spcPts val="0"/>
              </a:spcBef>
              <a:spcAft>
                <a:spcPts val="0"/>
              </a:spcAft>
              <a:buSzPts val="1865"/>
              <a:buNone/>
              <a:defRPr i="1" sz="2530"/>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97" name="Google Shape;97;p14"/>
          <p:cNvSpPr/>
          <p:nvPr/>
        </p:nvSpPr>
        <p:spPr>
          <a:xfrm>
            <a:off x="10315020" y="4798423"/>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98" name="Google Shape;98;p14"/>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8">
    <p:spTree>
      <p:nvGrpSpPr>
        <p:cNvPr id="99" name="Shape 99"/>
        <p:cNvGrpSpPr/>
        <p:nvPr/>
      </p:nvGrpSpPr>
      <p:grpSpPr>
        <a:xfrm>
          <a:off x="0" y="0"/>
          <a:ext cx="0" cy="0"/>
          <a:chOff x="0" y="0"/>
          <a:chExt cx="0" cy="0"/>
        </a:xfrm>
      </p:grpSpPr>
      <p:sp>
        <p:nvSpPr>
          <p:cNvPr id="100" name="Google Shape;100;p15"/>
          <p:cNvSpPr txBox="1"/>
          <p:nvPr>
            <p:ph idx="1" type="subTitle"/>
          </p:nvPr>
        </p:nvSpPr>
        <p:spPr>
          <a:xfrm>
            <a:off x="1743710" y="4645600"/>
            <a:ext cx="8691300" cy="1181100"/>
          </a:xfrm>
          <a:prstGeom prst="rect">
            <a:avLst/>
          </a:prstGeom>
        </p:spPr>
        <p:txBody>
          <a:bodyPr anchorCtr="0" anchor="t"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2131"/>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01" name="Google Shape;101;p15"/>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02" name="Google Shape;102;p15"/>
          <p:cNvSpPr/>
          <p:nvPr/>
        </p:nvSpPr>
        <p:spPr>
          <a:xfrm>
            <a:off x="-823057" y="1768174"/>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03" name="Google Shape;103;p15"/>
          <p:cNvSpPr/>
          <p:nvPr/>
        </p:nvSpPr>
        <p:spPr>
          <a:xfrm>
            <a:off x="10639552" y="1768174"/>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04" name="Google Shape;104;p15"/>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5" name="Shape 105"/>
        <p:cNvGrpSpPr/>
        <p:nvPr/>
      </p:nvGrpSpPr>
      <p:grpSpPr>
        <a:xfrm>
          <a:off x="0" y="0"/>
          <a:ext cx="0" cy="0"/>
          <a:chOff x="0" y="0"/>
          <a:chExt cx="0" cy="0"/>
        </a:xfrm>
      </p:grpSpPr>
      <p:sp>
        <p:nvSpPr>
          <p:cNvPr id="106" name="Google Shape;106;p16"/>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07" name="Google Shape;107;p16"/>
          <p:cNvSpPr txBox="1"/>
          <p:nvPr>
            <p:ph idx="2" type="title"/>
          </p:nvPr>
        </p:nvSpPr>
        <p:spPr>
          <a:xfrm>
            <a:off x="1466644" y="2456273"/>
            <a:ext cx="2645100" cy="5550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108" name="Google Shape;108;p16"/>
          <p:cNvSpPr txBox="1"/>
          <p:nvPr>
            <p:ph idx="1" type="subTitle"/>
          </p:nvPr>
        </p:nvSpPr>
        <p:spPr>
          <a:xfrm>
            <a:off x="1466644" y="3022657"/>
            <a:ext cx="2645100" cy="6456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09" name="Google Shape;109;p16"/>
          <p:cNvSpPr txBox="1"/>
          <p:nvPr>
            <p:ph idx="3" type="title"/>
          </p:nvPr>
        </p:nvSpPr>
        <p:spPr>
          <a:xfrm>
            <a:off x="4766763" y="2456273"/>
            <a:ext cx="2645100" cy="5550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110" name="Google Shape;110;p16"/>
          <p:cNvSpPr txBox="1"/>
          <p:nvPr>
            <p:ph idx="4" type="subTitle"/>
          </p:nvPr>
        </p:nvSpPr>
        <p:spPr>
          <a:xfrm>
            <a:off x="4766764" y="3022657"/>
            <a:ext cx="2645100" cy="6456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solidFill>
                  <a:srgbClr val="242424"/>
                </a:solidFill>
              </a:defRPr>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11" name="Google Shape;111;p16"/>
          <p:cNvSpPr txBox="1"/>
          <p:nvPr>
            <p:ph idx="5" type="title"/>
          </p:nvPr>
        </p:nvSpPr>
        <p:spPr>
          <a:xfrm>
            <a:off x="1466644" y="4669963"/>
            <a:ext cx="2645100" cy="5550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112" name="Google Shape;112;p16"/>
          <p:cNvSpPr txBox="1"/>
          <p:nvPr>
            <p:ph idx="6" type="subTitle"/>
          </p:nvPr>
        </p:nvSpPr>
        <p:spPr>
          <a:xfrm>
            <a:off x="1466644" y="5236330"/>
            <a:ext cx="2645100" cy="6456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13" name="Google Shape;113;p16"/>
          <p:cNvSpPr txBox="1"/>
          <p:nvPr>
            <p:ph idx="7" type="title"/>
          </p:nvPr>
        </p:nvSpPr>
        <p:spPr>
          <a:xfrm>
            <a:off x="4766763" y="4669963"/>
            <a:ext cx="2645100" cy="5550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114" name="Google Shape;114;p16"/>
          <p:cNvSpPr txBox="1"/>
          <p:nvPr>
            <p:ph idx="8" type="subTitle"/>
          </p:nvPr>
        </p:nvSpPr>
        <p:spPr>
          <a:xfrm>
            <a:off x="4766764" y="5236330"/>
            <a:ext cx="2645100" cy="6456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15" name="Google Shape;115;p16"/>
          <p:cNvSpPr txBox="1"/>
          <p:nvPr>
            <p:ph idx="9" type="title"/>
          </p:nvPr>
        </p:nvSpPr>
        <p:spPr>
          <a:xfrm>
            <a:off x="8066891" y="2456273"/>
            <a:ext cx="2645100" cy="5550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116" name="Google Shape;116;p16"/>
          <p:cNvSpPr txBox="1"/>
          <p:nvPr>
            <p:ph idx="13" type="subTitle"/>
          </p:nvPr>
        </p:nvSpPr>
        <p:spPr>
          <a:xfrm>
            <a:off x="8066892" y="3022657"/>
            <a:ext cx="2645100" cy="6456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17" name="Google Shape;117;p16"/>
          <p:cNvSpPr txBox="1"/>
          <p:nvPr>
            <p:ph idx="14" type="title"/>
          </p:nvPr>
        </p:nvSpPr>
        <p:spPr>
          <a:xfrm>
            <a:off x="8066891" y="4669963"/>
            <a:ext cx="2645100" cy="5550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118" name="Google Shape;118;p16"/>
          <p:cNvSpPr txBox="1"/>
          <p:nvPr>
            <p:ph idx="15" type="subTitle"/>
          </p:nvPr>
        </p:nvSpPr>
        <p:spPr>
          <a:xfrm>
            <a:off x="8066892" y="5236330"/>
            <a:ext cx="2645100" cy="6456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19" name="Google Shape;119;p16"/>
          <p:cNvSpPr/>
          <p:nvPr/>
        </p:nvSpPr>
        <p:spPr>
          <a:xfrm>
            <a:off x="-1460948" y="513326"/>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20" name="Google Shape;120;p16"/>
          <p:cNvSpPr/>
          <p:nvPr/>
        </p:nvSpPr>
        <p:spPr>
          <a:xfrm>
            <a:off x="11225537" y="3729640"/>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21" name="Google Shape;121;p16"/>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9">
    <p:spTree>
      <p:nvGrpSpPr>
        <p:cNvPr id="122" name="Shape 122"/>
        <p:cNvGrpSpPr/>
        <p:nvPr/>
      </p:nvGrpSpPr>
      <p:grpSpPr>
        <a:xfrm>
          <a:off x="0" y="0"/>
          <a:ext cx="0" cy="0"/>
          <a:chOff x="0" y="0"/>
          <a:chExt cx="0" cy="0"/>
        </a:xfrm>
      </p:grpSpPr>
      <p:sp>
        <p:nvSpPr>
          <p:cNvPr id="123" name="Google Shape;123;p17"/>
          <p:cNvSpPr txBox="1"/>
          <p:nvPr>
            <p:ph idx="1" type="subTitle"/>
          </p:nvPr>
        </p:nvSpPr>
        <p:spPr>
          <a:xfrm>
            <a:off x="5551650" y="3126647"/>
            <a:ext cx="5254800" cy="16260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24" name="Google Shape;124;p17"/>
          <p:cNvSpPr txBox="1"/>
          <p:nvPr>
            <p:ph type="title"/>
          </p:nvPr>
        </p:nvSpPr>
        <p:spPr>
          <a:xfrm>
            <a:off x="5551650" y="2098261"/>
            <a:ext cx="52548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25" name="Google Shape;125;p17"/>
          <p:cNvSpPr/>
          <p:nvPr/>
        </p:nvSpPr>
        <p:spPr>
          <a:xfrm>
            <a:off x="-1447664" y="-1540615"/>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26" name="Google Shape;126;p17"/>
          <p:cNvSpPr/>
          <p:nvPr/>
        </p:nvSpPr>
        <p:spPr>
          <a:xfrm>
            <a:off x="8345122" y="601168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27" name="Google Shape;127;p17"/>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9_1">
    <p:spTree>
      <p:nvGrpSpPr>
        <p:cNvPr id="128" name="Shape 128"/>
        <p:cNvGrpSpPr/>
        <p:nvPr/>
      </p:nvGrpSpPr>
      <p:grpSpPr>
        <a:xfrm>
          <a:off x="0" y="0"/>
          <a:ext cx="0" cy="0"/>
          <a:chOff x="0" y="0"/>
          <a:chExt cx="0" cy="0"/>
        </a:xfrm>
      </p:grpSpPr>
      <p:sp>
        <p:nvSpPr>
          <p:cNvPr id="129" name="Google Shape;129;p18"/>
          <p:cNvSpPr txBox="1"/>
          <p:nvPr>
            <p:ph type="title"/>
          </p:nvPr>
        </p:nvSpPr>
        <p:spPr>
          <a:xfrm>
            <a:off x="958961" y="1901601"/>
            <a:ext cx="7535100" cy="76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30" name="Google Shape;130;p18"/>
          <p:cNvSpPr txBox="1"/>
          <p:nvPr>
            <p:ph idx="1" type="body"/>
          </p:nvPr>
        </p:nvSpPr>
        <p:spPr>
          <a:xfrm>
            <a:off x="958961" y="2948901"/>
            <a:ext cx="5700600" cy="2696400"/>
          </a:xfrm>
          <a:prstGeom prst="rect">
            <a:avLst/>
          </a:prstGeom>
        </p:spPr>
        <p:txBody>
          <a:bodyPr anchorCtr="0" anchor="t" bIns="121775" lIns="121775" spcFirstLastPara="1" rIns="121775" wrap="square" tIns="121775">
            <a:noAutofit/>
          </a:bodyPr>
          <a:lstStyle>
            <a:lvl1pPr indent="-347006" lvl="0" marL="457200">
              <a:spcBef>
                <a:spcPts val="0"/>
              </a:spcBef>
              <a:spcAft>
                <a:spcPts val="0"/>
              </a:spcAft>
              <a:buSzPts val="1865"/>
              <a:buChar char="●"/>
              <a:defRPr sz="1864"/>
            </a:lvl1pPr>
            <a:lvl2pPr indent="-347006" lvl="1" marL="914400">
              <a:spcBef>
                <a:spcPts val="2131"/>
              </a:spcBef>
              <a:spcAft>
                <a:spcPts val="0"/>
              </a:spcAft>
              <a:buSzPts val="1865"/>
              <a:buChar char="○"/>
              <a:defRPr sz="1864"/>
            </a:lvl2pPr>
            <a:lvl3pPr indent="-347006" lvl="2" marL="1371600">
              <a:spcBef>
                <a:spcPts val="2131"/>
              </a:spcBef>
              <a:spcAft>
                <a:spcPts val="0"/>
              </a:spcAft>
              <a:buSzPts val="1865"/>
              <a:buChar char="■"/>
              <a:defRPr sz="1864"/>
            </a:lvl3pPr>
            <a:lvl4pPr indent="-347006" lvl="3" marL="1828800">
              <a:spcBef>
                <a:spcPts val="2131"/>
              </a:spcBef>
              <a:spcAft>
                <a:spcPts val="0"/>
              </a:spcAft>
              <a:buSzPts val="1865"/>
              <a:buChar char="●"/>
              <a:defRPr sz="1864"/>
            </a:lvl4pPr>
            <a:lvl5pPr indent="-347006" lvl="4" marL="2286000">
              <a:spcBef>
                <a:spcPts val="2131"/>
              </a:spcBef>
              <a:spcAft>
                <a:spcPts val="0"/>
              </a:spcAft>
              <a:buSzPts val="1865"/>
              <a:buChar char="○"/>
              <a:defRPr sz="1864"/>
            </a:lvl5pPr>
            <a:lvl6pPr indent="-347006" lvl="5" marL="2743200">
              <a:spcBef>
                <a:spcPts val="2131"/>
              </a:spcBef>
              <a:spcAft>
                <a:spcPts val="0"/>
              </a:spcAft>
              <a:buSzPts val="1865"/>
              <a:buChar char="■"/>
              <a:defRPr sz="1864"/>
            </a:lvl6pPr>
            <a:lvl7pPr indent="-347006" lvl="6" marL="3200400">
              <a:spcBef>
                <a:spcPts val="2131"/>
              </a:spcBef>
              <a:spcAft>
                <a:spcPts val="0"/>
              </a:spcAft>
              <a:buSzPts val="1865"/>
              <a:buChar char="●"/>
              <a:defRPr sz="1864"/>
            </a:lvl7pPr>
            <a:lvl8pPr indent="-347006" lvl="7" marL="3657600">
              <a:spcBef>
                <a:spcPts val="2131"/>
              </a:spcBef>
              <a:spcAft>
                <a:spcPts val="0"/>
              </a:spcAft>
              <a:buSzPts val="1865"/>
              <a:buChar char="○"/>
              <a:defRPr sz="1864"/>
            </a:lvl8pPr>
            <a:lvl9pPr indent="-347006" lvl="8" marL="4114800">
              <a:spcBef>
                <a:spcPts val="2131"/>
              </a:spcBef>
              <a:spcAft>
                <a:spcPts val="2131"/>
              </a:spcAft>
              <a:buSzPts val="1865"/>
              <a:buChar char="■"/>
              <a:defRPr sz="1864"/>
            </a:lvl9pPr>
          </a:lstStyle>
          <a:p/>
        </p:txBody>
      </p:sp>
      <p:sp>
        <p:nvSpPr>
          <p:cNvPr id="131" name="Google Shape;131;p18"/>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2">
    <p:spTree>
      <p:nvGrpSpPr>
        <p:cNvPr id="132" name="Shape 132"/>
        <p:cNvGrpSpPr/>
        <p:nvPr/>
      </p:nvGrpSpPr>
      <p:grpSpPr>
        <a:xfrm>
          <a:off x="0" y="0"/>
          <a:ext cx="0" cy="0"/>
          <a:chOff x="0" y="0"/>
          <a:chExt cx="0" cy="0"/>
        </a:xfrm>
      </p:grpSpPr>
      <p:sp>
        <p:nvSpPr>
          <p:cNvPr id="133" name="Google Shape;133;p19"/>
          <p:cNvSpPr txBox="1"/>
          <p:nvPr>
            <p:ph type="title"/>
          </p:nvPr>
        </p:nvSpPr>
        <p:spPr>
          <a:xfrm>
            <a:off x="6722181" y="2450525"/>
            <a:ext cx="4980300" cy="2551200"/>
          </a:xfrm>
          <a:prstGeom prst="rect">
            <a:avLst/>
          </a:prstGeom>
        </p:spPr>
        <p:txBody>
          <a:bodyPr anchorCtr="0" anchor="ctr" bIns="121775" lIns="121775" spcFirstLastPara="1" rIns="121775" wrap="square" tIns="121775">
            <a:noAutofit/>
          </a:bodyPr>
          <a:lstStyle>
            <a:lvl1pPr lvl="0" rtl="0">
              <a:spcBef>
                <a:spcPts val="0"/>
              </a:spcBef>
              <a:spcAft>
                <a:spcPts val="0"/>
              </a:spcAft>
              <a:buSzPts val="4795"/>
              <a:buNone/>
              <a:defRPr sz="6659"/>
            </a:lvl1pPr>
            <a:lvl2pPr lvl="1" rtl="0" algn="ctr">
              <a:spcBef>
                <a:spcPts val="0"/>
              </a:spcBef>
              <a:spcAft>
                <a:spcPts val="0"/>
              </a:spcAft>
              <a:buSzPts val="4795"/>
              <a:buNone/>
              <a:defRPr sz="4794"/>
            </a:lvl2pPr>
            <a:lvl3pPr lvl="2" rtl="0" algn="ctr">
              <a:spcBef>
                <a:spcPts val="0"/>
              </a:spcBef>
              <a:spcAft>
                <a:spcPts val="0"/>
              </a:spcAft>
              <a:buSzPts val="4795"/>
              <a:buNone/>
              <a:defRPr sz="4794"/>
            </a:lvl3pPr>
            <a:lvl4pPr lvl="3" rtl="0" algn="ctr">
              <a:spcBef>
                <a:spcPts val="0"/>
              </a:spcBef>
              <a:spcAft>
                <a:spcPts val="0"/>
              </a:spcAft>
              <a:buSzPts val="4795"/>
              <a:buNone/>
              <a:defRPr sz="4794"/>
            </a:lvl4pPr>
            <a:lvl5pPr lvl="4" rtl="0" algn="ctr">
              <a:spcBef>
                <a:spcPts val="0"/>
              </a:spcBef>
              <a:spcAft>
                <a:spcPts val="0"/>
              </a:spcAft>
              <a:buSzPts val="4795"/>
              <a:buNone/>
              <a:defRPr sz="4794"/>
            </a:lvl5pPr>
            <a:lvl6pPr lvl="5" rtl="0" algn="ctr">
              <a:spcBef>
                <a:spcPts val="0"/>
              </a:spcBef>
              <a:spcAft>
                <a:spcPts val="0"/>
              </a:spcAft>
              <a:buSzPts val="4795"/>
              <a:buNone/>
              <a:defRPr sz="4794"/>
            </a:lvl6pPr>
            <a:lvl7pPr lvl="6" rtl="0" algn="ctr">
              <a:spcBef>
                <a:spcPts val="0"/>
              </a:spcBef>
              <a:spcAft>
                <a:spcPts val="0"/>
              </a:spcAft>
              <a:buSzPts val="4795"/>
              <a:buNone/>
              <a:defRPr sz="4794"/>
            </a:lvl7pPr>
            <a:lvl8pPr lvl="7" rtl="0" algn="ctr">
              <a:spcBef>
                <a:spcPts val="0"/>
              </a:spcBef>
              <a:spcAft>
                <a:spcPts val="0"/>
              </a:spcAft>
              <a:buSzPts val="4795"/>
              <a:buNone/>
              <a:defRPr sz="4794"/>
            </a:lvl8pPr>
            <a:lvl9pPr lvl="8" rtl="0" algn="ctr">
              <a:spcBef>
                <a:spcPts val="0"/>
              </a:spcBef>
              <a:spcAft>
                <a:spcPts val="0"/>
              </a:spcAft>
              <a:buSzPts val="4795"/>
              <a:buNone/>
              <a:defRPr sz="4794"/>
            </a:lvl9pPr>
          </a:lstStyle>
          <a:p/>
        </p:txBody>
      </p:sp>
      <p:sp>
        <p:nvSpPr>
          <p:cNvPr id="134" name="Google Shape;134;p19"/>
          <p:cNvSpPr txBox="1"/>
          <p:nvPr>
            <p:ph hasCustomPrompt="1" idx="2" type="title"/>
          </p:nvPr>
        </p:nvSpPr>
        <p:spPr>
          <a:xfrm>
            <a:off x="6722181" y="898722"/>
            <a:ext cx="1698300" cy="1413300"/>
          </a:xfrm>
          <a:prstGeom prst="rect">
            <a:avLst/>
          </a:prstGeom>
          <a:noFill/>
          <a:ln>
            <a:noFill/>
          </a:ln>
        </p:spPr>
        <p:txBody>
          <a:bodyPr anchorCtr="0" anchor="ctr" bIns="121775" lIns="121775" spcFirstLastPara="1" rIns="121775" wrap="square" tIns="121775">
            <a:noAutofit/>
          </a:bodyPr>
          <a:lstStyle>
            <a:lvl1pPr lvl="0" rtl="0">
              <a:spcBef>
                <a:spcPts val="0"/>
              </a:spcBef>
              <a:spcAft>
                <a:spcPts val="0"/>
              </a:spcAft>
              <a:buSzPts val="7991"/>
              <a:buNone/>
              <a:defRPr sz="6659"/>
            </a:lvl1pPr>
            <a:lvl2pPr lvl="1" rtl="0" algn="ctr">
              <a:spcBef>
                <a:spcPts val="0"/>
              </a:spcBef>
              <a:spcAft>
                <a:spcPts val="0"/>
              </a:spcAft>
              <a:buSzPts val="7991"/>
              <a:buNone/>
              <a:defRPr sz="7991"/>
            </a:lvl2pPr>
            <a:lvl3pPr lvl="2" rtl="0" algn="ctr">
              <a:spcBef>
                <a:spcPts val="0"/>
              </a:spcBef>
              <a:spcAft>
                <a:spcPts val="0"/>
              </a:spcAft>
              <a:buSzPts val="7991"/>
              <a:buNone/>
              <a:defRPr sz="7991"/>
            </a:lvl3pPr>
            <a:lvl4pPr lvl="3" rtl="0" algn="ctr">
              <a:spcBef>
                <a:spcPts val="0"/>
              </a:spcBef>
              <a:spcAft>
                <a:spcPts val="0"/>
              </a:spcAft>
              <a:buSzPts val="7991"/>
              <a:buNone/>
              <a:defRPr sz="7991"/>
            </a:lvl4pPr>
            <a:lvl5pPr lvl="4" rtl="0" algn="ctr">
              <a:spcBef>
                <a:spcPts val="0"/>
              </a:spcBef>
              <a:spcAft>
                <a:spcPts val="0"/>
              </a:spcAft>
              <a:buSzPts val="7991"/>
              <a:buNone/>
              <a:defRPr sz="7991"/>
            </a:lvl5pPr>
            <a:lvl6pPr lvl="5" rtl="0" algn="ctr">
              <a:spcBef>
                <a:spcPts val="0"/>
              </a:spcBef>
              <a:spcAft>
                <a:spcPts val="0"/>
              </a:spcAft>
              <a:buSzPts val="7991"/>
              <a:buNone/>
              <a:defRPr sz="7991"/>
            </a:lvl6pPr>
            <a:lvl7pPr lvl="6" rtl="0" algn="ctr">
              <a:spcBef>
                <a:spcPts val="0"/>
              </a:spcBef>
              <a:spcAft>
                <a:spcPts val="0"/>
              </a:spcAft>
              <a:buSzPts val="7991"/>
              <a:buNone/>
              <a:defRPr sz="7991"/>
            </a:lvl7pPr>
            <a:lvl8pPr lvl="7" rtl="0" algn="ctr">
              <a:spcBef>
                <a:spcPts val="0"/>
              </a:spcBef>
              <a:spcAft>
                <a:spcPts val="0"/>
              </a:spcAft>
              <a:buSzPts val="7991"/>
              <a:buNone/>
              <a:defRPr sz="7991"/>
            </a:lvl8pPr>
            <a:lvl9pPr lvl="8" rtl="0" algn="ctr">
              <a:spcBef>
                <a:spcPts val="0"/>
              </a:spcBef>
              <a:spcAft>
                <a:spcPts val="0"/>
              </a:spcAft>
              <a:buSzPts val="7991"/>
              <a:buNone/>
              <a:defRPr sz="7991"/>
            </a:lvl9pPr>
          </a:lstStyle>
          <a:p>
            <a:r>
              <a:t>xx%</a:t>
            </a:r>
          </a:p>
        </p:txBody>
      </p:sp>
      <p:sp>
        <p:nvSpPr>
          <p:cNvPr id="135" name="Google Shape;135;p19"/>
          <p:cNvSpPr txBox="1"/>
          <p:nvPr>
            <p:ph idx="1" type="subTitle"/>
          </p:nvPr>
        </p:nvSpPr>
        <p:spPr>
          <a:xfrm>
            <a:off x="7188692" y="5124814"/>
            <a:ext cx="3646500" cy="950100"/>
          </a:xfrm>
          <a:prstGeom prst="rect">
            <a:avLst/>
          </a:prstGeom>
        </p:spPr>
        <p:txBody>
          <a:bodyPr anchorCtr="0" anchor="t" bIns="121775" lIns="121775" spcFirstLastPara="1" rIns="121775" wrap="square" tIns="121775">
            <a:noAutofit/>
          </a:bodyPr>
          <a:lstStyle>
            <a:lvl1pPr lvl="0" rtl="0">
              <a:lnSpc>
                <a:spcPct val="100000"/>
              </a:lnSpc>
              <a:spcBef>
                <a:spcPts val="0"/>
              </a:spcBef>
              <a:spcAft>
                <a:spcPts val="0"/>
              </a:spcAft>
              <a:buSzPts val="1865"/>
              <a:buNone/>
              <a:defRPr sz="2131"/>
            </a:lvl1pPr>
            <a:lvl2pPr lvl="1" rtl="0" algn="ctr">
              <a:lnSpc>
                <a:spcPct val="100000"/>
              </a:lnSpc>
              <a:spcBef>
                <a:spcPts val="2131"/>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36" name="Google Shape;136;p19"/>
          <p:cNvSpPr/>
          <p:nvPr/>
        </p:nvSpPr>
        <p:spPr>
          <a:xfrm>
            <a:off x="11001944" y="839117"/>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37" name="Google Shape;137;p19"/>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
    <p:spTree>
      <p:nvGrpSpPr>
        <p:cNvPr id="138" name="Shape 138"/>
        <p:cNvGrpSpPr/>
        <p:nvPr/>
      </p:nvGrpSpPr>
      <p:grpSpPr>
        <a:xfrm>
          <a:off x="0" y="0"/>
          <a:ext cx="0" cy="0"/>
          <a:chOff x="0" y="0"/>
          <a:chExt cx="0" cy="0"/>
        </a:xfrm>
      </p:grpSpPr>
      <p:sp>
        <p:nvSpPr>
          <p:cNvPr id="139" name="Google Shape;139;p20"/>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40" name="Google Shape;140;p20"/>
          <p:cNvSpPr/>
          <p:nvPr/>
        </p:nvSpPr>
        <p:spPr>
          <a:xfrm>
            <a:off x="-1098809" y="-781513"/>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41" name="Google Shape;141;p20"/>
          <p:cNvSpPr/>
          <p:nvPr/>
        </p:nvSpPr>
        <p:spPr>
          <a:xfrm>
            <a:off x="10531453" y="4742049"/>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42" name="Google Shape;142;p20"/>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958948" y="2450525"/>
            <a:ext cx="6729000" cy="2551200"/>
          </a:xfrm>
          <a:prstGeom prst="rect">
            <a:avLst/>
          </a:prstGeom>
        </p:spPr>
        <p:txBody>
          <a:bodyPr anchorCtr="0" anchor="ctr" bIns="121775" lIns="121775" spcFirstLastPara="1" rIns="121775" wrap="square" tIns="121775">
            <a:spAutoFit/>
          </a:bodyPr>
          <a:lstStyle>
            <a:lvl1pPr lvl="0">
              <a:spcBef>
                <a:spcPts val="0"/>
              </a:spcBef>
              <a:spcAft>
                <a:spcPts val="0"/>
              </a:spcAft>
              <a:buSzPts val="7200"/>
              <a:buNone/>
              <a:defRPr sz="7200"/>
            </a:lvl1pPr>
            <a:lvl2pPr lvl="1" algn="ctr">
              <a:spcBef>
                <a:spcPts val="0"/>
              </a:spcBef>
              <a:spcAft>
                <a:spcPts val="0"/>
              </a:spcAft>
              <a:buSzPts val="4795"/>
              <a:buNone/>
              <a:defRPr sz="4794"/>
            </a:lvl2pPr>
            <a:lvl3pPr lvl="2" algn="ctr">
              <a:spcBef>
                <a:spcPts val="0"/>
              </a:spcBef>
              <a:spcAft>
                <a:spcPts val="0"/>
              </a:spcAft>
              <a:buSzPts val="4795"/>
              <a:buNone/>
              <a:defRPr sz="4794"/>
            </a:lvl3pPr>
            <a:lvl4pPr lvl="3" algn="ctr">
              <a:spcBef>
                <a:spcPts val="0"/>
              </a:spcBef>
              <a:spcAft>
                <a:spcPts val="0"/>
              </a:spcAft>
              <a:buSzPts val="4795"/>
              <a:buNone/>
              <a:defRPr sz="4794"/>
            </a:lvl4pPr>
            <a:lvl5pPr lvl="4" algn="ctr">
              <a:spcBef>
                <a:spcPts val="0"/>
              </a:spcBef>
              <a:spcAft>
                <a:spcPts val="0"/>
              </a:spcAft>
              <a:buSzPts val="4795"/>
              <a:buNone/>
              <a:defRPr sz="4794"/>
            </a:lvl5pPr>
            <a:lvl6pPr lvl="5" algn="ctr">
              <a:spcBef>
                <a:spcPts val="0"/>
              </a:spcBef>
              <a:spcAft>
                <a:spcPts val="0"/>
              </a:spcAft>
              <a:buSzPts val="4795"/>
              <a:buNone/>
              <a:defRPr sz="4794"/>
            </a:lvl6pPr>
            <a:lvl7pPr lvl="6" algn="ctr">
              <a:spcBef>
                <a:spcPts val="0"/>
              </a:spcBef>
              <a:spcAft>
                <a:spcPts val="0"/>
              </a:spcAft>
              <a:buSzPts val="4795"/>
              <a:buNone/>
              <a:defRPr sz="4794"/>
            </a:lvl7pPr>
            <a:lvl8pPr lvl="7" algn="ctr">
              <a:spcBef>
                <a:spcPts val="0"/>
              </a:spcBef>
              <a:spcAft>
                <a:spcPts val="0"/>
              </a:spcAft>
              <a:buSzPts val="4795"/>
              <a:buNone/>
              <a:defRPr sz="4794"/>
            </a:lvl8pPr>
            <a:lvl9pPr lvl="8" algn="ctr">
              <a:spcBef>
                <a:spcPts val="0"/>
              </a:spcBef>
              <a:spcAft>
                <a:spcPts val="0"/>
              </a:spcAft>
              <a:buSzPts val="4795"/>
              <a:buNone/>
              <a:defRPr sz="4794"/>
            </a:lvl9pPr>
          </a:lstStyle>
          <a:p/>
        </p:txBody>
      </p:sp>
      <p:sp>
        <p:nvSpPr>
          <p:cNvPr id="15" name="Google Shape;15;p3"/>
          <p:cNvSpPr txBox="1"/>
          <p:nvPr>
            <p:ph hasCustomPrompt="1" idx="2" type="title"/>
          </p:nvPr>
        </p:nvSpPr>
        <p:spPr>
          <a:xfrm>
            <a:off x="958943" y="898725"/>
            <a:ext cx="2335800" cy="1413300"/>
          </a:xfrm>
          <a:prstGeom prst="rect">
            <a:avLst/>
          </a:prstGeom>
          <a:noFill/>
          <a:ln>
            <a:noFill/>
          </a:ln>
        </p:spPr>
        <p:txBody>
          <a:bodyPr anchorCtr="0" anchor="ctr" bIns="121775" lIns="121775" spcFirstLastPara="1" rIns="121775" wrap="square" tIns="121775">
            <a:spAutoFit/>
          </a:bodyPr>
          <a:lstStyle>
            <a:lvl1pPr lvl="0" rtl="0">
              <a:spcBef>
                <a:spcPts val="0"/>
              </a:spcBef>
              <a:spcAft>
                <a:spcPts val="0"/>
              </a:spcAft>
              <a:buSzPts val="7200"/>
              <a:buNone/>
              <a:defRPr sz="7200"/>
            </a:lvl1pPr>
            <a:lvl2pPr lvl="1" rtl="0" algn="ctr">
              <a:spcBef>
                <a:spcPts val="0"/>
              </a:spcBef>
              <a:spcAft>
                <a:spcPts val="0"/>
              </a:spcAft>
              <a:buSzPts val="7991"/>
              <a:buNone/>
              <a:defRPr sz="7991"/>
            </a:lvl2pPr>
            <a:lvl3pPr lvl="2" rtl="0" algn="ctr">
              <a:spcBef>
                <a:spcPts val="0"/>
              </a:spcBef>
              <a:spcAft>
                <a:spcPts val="0"/>
              </a:spcAft>
              <a:buSzPts val="7991"/>
              <a:buNone/>
              <a:defRPr sz="7991"/>
            </a:lvl3pPr>
            <a:lvl4pPr lvl="3" rtl="0" algn="ctr">
              <a:spcBef>
                <a:spcPts val="0"/>
              </a:spcBef>
              <a:spcAft>
                <a:spcPts val="0"/>
              </a:spcAft>
              <a:buSzPts val="7991"/>
              <a:buNone/>
              <a:defRPr sz="7991"/>
            </a:lvl4pPr>
            <a:lvl5pPr lvl="4" rtl="0" algn="ctr">
              <a:spcBef>
                <a:spcPts val="0"/>
              </a:spcBef>
              <a:spcAft>
                <a:spcPts val="0"/>
              </a:spcAft>
              <a:buSzPts val="7991"/>
              <a:buNone/>
              <a:defRPr sz="7991"/>
            </a:lvl5pPr>
            <a:lvl6pPr lvl="5" rtl="0" algn="ctr">
              <a:spcBef>
                <a:spcPts val="0"/>
              </a:spcBef>
              <a:spcAft>
                <a:spcPts val="0"/>
              </a:spcAft>
              <a:buSzPts val="7991"/>
              <a:buNone/>
              <a:defRPr sz="7991"/>
            </a:lvl6pPr>
            <a:lvl7pPr lvl="6" rtl="0" algn="ctr">
              <a:spcBef>
                <a:spcPts val="0"/>
              </a:spcBef>
              <a:spcAft>
                <a:spcPts val="0"/>
              </a:spcAft>
              <a:buSzPts val="7991"/>
              <a:buNone/>
              <a:defRPr sz="7991"/>
            </a:lvl7pPr>
            <a:lvl8pPr lvl="7" rtl="0" algn="ctr">
              <a:spcBef>
                <a:spcPts val="0"/>
              </a:spcBef>
              <a:spcAft>
                <a:spcPts val="0"/>
              </a:spcAft>
              <a:buSzPts val="7991"/>
              <a:buNone/>
              <a:defRPr sz="7991"/>
            </a:lvl8pPr>
            <a:lvl9pPr lvl="8" rtl="0" algn="ctr">
              <a:spcBef>
                <a:spcPts val="0"/>
              </a:spcBef>
              <a:spcAft>
                <a:spcPts val="0"/>
              </a:spcAft>
              <a:buSzPts val="7991"/>
              <a:buNone/>
              <a:defRPr sz="7991"/>
            </a:lvl9pPr>
          </a:lstStyle>
          <a:p>
            <a:r>
              <a:t>xx%</a:t>
            </a:r>
          </a:p>
        </p:txBody>
      </p:sp>
      <p:sp>
        <p:nvSpPr>
          <p:cNvPr id="16" name="Google Shape;16;p3"/>
          <p:cNvSpPr txBox="1"/>
          <p:nvPr>
            <p:ph idx="1" type="subTitle"/>
          </p:nvPr>
        </p:nvSpPr>
        <p:spPr>
          <a:xfrm>
            <a:off x="958961" y="5001843"/>
            <a:ext cx="4289400" cy="950100"/>
          </a:xfrm>
          <a:prstGeom prst="rect">
            <a:avLst/>
          </a:prstGeom>
        </p:spPr>
        <p:txBody>
          <a:bodyPr anchorCtr="0" anchor="t" bIns="121775" lIns="121775" spcFirstLastPara="1" rIns="121775" wrap="square" tIns="121775">
            <a:spAutoFit/>
          </a:bodyPr>
          <a:lstStyle>
            <a:lvl1pPr lvl="0" rtl="0">
              <a:lnSpc>
                <a:spcPct val="100000"/>
              </a:lnSpc>
              <a:spcBef>
                <a:spcPts val="0"/>
              </a:spcBef>
              <a:spcAft>
                <a:spcPts val="0"/>
              </a:spcAft>
              <a:buSzPts val="2400"/>
              <a:buNone/>
              <a:defRPr sz="2400"/>
            </a:lvl1pPr>
            <a:lvl2pPr lvl="1" rtl="0" algn="ctr">
              <a:lnSpc>
                <a:spcPct val="100000"/>
              </a:lnSpc>
              <a:spcBef>
                <a:spcPts val="2131"/>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grpSp>
        <p:nvGrpSpPr>
          <p:cNvPr id="17" name="Google Shape;17;p3"/>
          <p:cNvGrpSpPr/>
          <p:nvPr/>
        </p:nvGrpSpPr>
        <p:grpSpPr>
          <a:xfrm rot="10800000">
            <a:off x="-1281542" y="1625025"/>
            <a:ext cx="5322043" cy="751991"/>
            <a:chOff x="1524913" y="922950"/>
            <a:chExt cx="6094175" cy="564600"/>
          </a:xfrm>
        </p:grpSpPr>
        <p:cxnSp>
          <p:nvCxnSpPr>
            <p:cNvPr id="18" name="Google Shape;18;p3"/>
            <p:cNvCxnSpPr/>
            <p:nvPr/>
          </p:nvCxnSpPr>
          <p:spPr>
            <a:xfrm flipH="1" rot="10800000">
              <a:off x="1524913" y="922950"/>
              <a:ext cx="2916000" cy="564600"/>
            </a:xfrm>
            <a:prstGeom prst="curvedConnector3">
              <a:avLst>
                <a:gd fmla="val 50000" name="adj1"/>
              </a:avLst>
            </a:prstGeom>
            <a:noFill/>
            <a:ln cap="flat" cmpd="sng" w="25375">
              <a:solidFill>
                <a:schemeClr val="accent1"/>
              </a:solidFill>
              <a:prstDash val="solid"/>
              <a:round/>
              <a:headEnd len="med" w="med" type="none"/>
              <a:tailEnd len="med" w="med" type="none"/>
            </a:ln>
          </p:spPr>
        </p:cxnSp>
        <p:cxnSp>
          <p:nvCxnSpPr>
            <p:cNvPr id="19" name="Google Shape;19;p3"/>
            <p:cNvCxnSpPr/>
            <p:nvPr/>
          </p:nvCxnSpPr>
          <p:spPr>
            <a:xfrm rot="10800000">
              <a:off x="4437888" y="923225"/>
              <a:ext cx="3181200" cy="563400"/>
            </a:xfrm>
            <a:prstGeom prst="curvedConnector3">
              <a:avLst>
                <a:gd fmla="val 50000" name="adj1"/>
              </a:avLst>
            </a:prstGeom>
            <a:noFill/>
            <a:ln cap="flat" cmpd="sng" w="25375">
              <a:solidFill>
                <a:schemeClr val="accent1"/>
              </a:solidFill>
              <a:prstDash val="solid"/>
              <a:round/>
              <a:headEnd len="med" w="med" type="none"/>
              <a:tailEnd len="med" w="med" type="none"/>
            </a:ln>
          </p:spPr>
        </p:cxnSp>
      </p:grpSp>
      <p:sp>
        <p:nvSpPr>
          <p:cNvPr id="20" name="Google Shape;20;p3"/>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
    <p:spTree>
      <p:nvGrpSpPr>
        <p:cNvPr id="143" name="Shape 143"/>
        <p:cNvGrpSpPr/>
        <p:nvPr/>
      </p:nvGrpSpPr>
      <p:grpSpPr>
        <a:xfrm>
          <a:off x="0" y="0"/>
          <a:ext cx="0" cy="0"/>
          <a:chOff x="0" y="0"/>
          <a:chExt cx="0" cy="0"/>
        </a:xfrm>
      </p:grpSpPr>
      <p:sp>
        <p:nvSpPr>
          <p:cNvPr id="144" name="Google Shape;144;p21"/>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45" name="Google Shape;145;p21"/>
          <p:cNvSpPr/>
          <p:nvPr/>
        </p:nvSpPr>
        <p:spPr>
          <a:xfrm>
            <a:off x="-1550719" y="3726749"/>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46" name="Google Shape;146;p21"/>
          <p:cNvSpPr/>
          <p:nvPr/>
        </p:nvSpPr>
        <p:spPr>
          <a:xfrm>
            <a:off x="11422820" y="304479"/>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47" name="Google Shape;147;p21"/>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0_1_1">
    <p:spTree>
      <p:nvGrpSpPr>
        <p:cNvPr id="148" name="Shape 148"/>
        <p:cNvGrpSpPr/>
        <p:nvPr/>
      </p:nvGrpSpPr>
      <p:grpSpPr>
        <a:xfrm>
          <a:off x="0" y="0"/>
          <a:ext cx="0" cy="0"/>
          <a:chOff x="0" y="0"/>
          <a:chExt cx="0" cy="0"/>
        </a:xfrm>
      </p:grpSpPr>
      <p:sp>
        <p:nvSpPr>
          <p:cNvPr id="149" name="Google Shape;149;p22"/>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50" name="Google Shape;150;p22"/>
          <p:cNvSpPr/>
          <p:nvPr/>
        </p:nvSpPr>
        <p:spPr>
          <a:xfrm>
            <a:off x="-1220543" y="594708"/>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51" name="Google Shape;151;p22"/>
          <p:cNvSpPr/>
          <p:nvPr/>
        </p:nvSpPr>
        <p:spPr>
          <a:xfrm>
            <a:off x="11033077" y="469926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52" name="Google Shape;152;p22"/>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0_1_1_1">
    <p:spTree>
      <p:nvGrpSpPr>
        <p:cNvPr id="153" name="Shape 153"/>
        <p:cNvGrpSpPr/>
        <p:nvPr/>
      </p:nvGrpSpPr>
      <p:grpSpPr>
        <a:xfrm>
          <a:off x="0" y="0"/>
          <a:ext cx="0" cy="0"/>
          <a:chOff x="0" y="0"/>
          <a:chExt cx="0" cy="0"/>
        </a:xfrm>
      </p:grpSpPr>
      <p:sp>
        <p:nvSpPr>
          <p:cNvPr id="154" name="Google Shape;154;p23"/>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55" name="Google Shape;155;p23"/>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0_1_1_1_1">
    <p:spTree>
      <p:nvGrpSpPr>
        <p:cNvPr id="156" name="Shape 156"/>
        <p:cNvGrpSpPr/>
        <p:nvPr/>
      </p:nvGrpSpPr>
      <p:grpSpPr>
        <a:xfrm>
          <a:off x="0" y="0"/>
          <a:ext cx="0" cy="0"/>
          <a:chOff x="0" y="0"/>
          <a:chExt cx="0" cy="0"/>
        </a:xfrm>
      </p:grpSpPr>
      <p:sp>
        <p:nvSpPr>
          <p:cNvPr id="157" name="Google Shape;157;p24"/>
          <p:cNvSpPr txBox="1"/>
          <p:nvPr>
            <p:ph type="title"/>
          </p:nvPr>
        </p:nvSpPr>
        <p:spPr>
          <a:xfrm>
            <a:off x="1621693" y="2481292"/>
            <a:ext cx="3597000" cy="762900"/>
          </a:xfrm>
          <a:prstGeom prst="rect">
            <a:avLst/>
          </a:prstGeom>
        </p:spPr>
        <p:txBody>
          <a:bodyPr anchorCtr="0" anchor="ctr" bIns="121775" lIns="121775" spcFirstLastPara="1" rIns="121775" wrap="square" tIns="121775">
            <a:noAutofit/>
          </a:bodyPr>
          <a:lstStyle>
            <a:lvl1pPr lvl="0" rtl="0" algn="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58" name="Google Shape;158;p24"/>
          <p:cNvSpPr/>
          <p:nvPr/>
        </p:nvSpPr>
        <p:spPr>
          <a:xfrm>
            <a:off x="9186443" y="-1780928"/>
            <a:ext cx="2141730" cy="2556343"/>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59" name="Google Shape;159;p24"/>
          <p:cNvSpPr/>
          <p:nvPr/>
        </p:nvSpPr>
        <p:spPr>
          <a:xfrm>
            <a:off x="-1301789" y="405974"/>
            <a:ext cx="2141730" cy="2832214"/>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60" name="Google Shape;160;p24"/>
          <p:cNvSpPr/>
          <p:nvPr/>
        </p:nvSpPr>
        <p:spPr>
          <a:xfrm>
            <a:off x="11316035" y="3619496"/>
            <a:ext cx="2266026"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61" name="Google Shape;161;p24"/>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1">
    <p:spTree>
      <p:nvGrpSpPr>
        <p:cNvPr id="162" name="Shape 162"/>
        <p:cNvGrpSpPr/>
        <p:nvPr/>
      </p:nvGrpSpPr>
      <p:grpSpPr>
        <a:xfrm>
          <a:off x="0" y="0"/>
          <a:ext cx="0" cy="0"/>
          <a:chOff x="0" y="0"/>
          <a:chExt cx="0" cy="0"/>
        </a:xfrm>
      </p:grpSpPr>
      <p:sp>
        <p:nvSpPr>
          <p:cNvPr id="163" name="Google Shape;163;p25"/>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64" name="Google Shape;164;p25"/>
          <p:cNvSpPr/>
          <p:nvPr/>
        </p:nvSpPr>
        <p:spPr>
          <a:xfrm>
            <a:off x="886774" y="6071618"/>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65" name="Google Shape;165;p25"/>
          <p:cNvSpPr/>
          <p:nvPr/>
        </p:nvSpPr>
        <p:spPr>
          <a:xfrm>
            <a:off x="9072837" y="-1431636"/>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66" name="Google Shape;166;p25"/>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1_1">
    <p:spTree>
      <p:nvGrpSpPr>
        <p:cNvPr id="167" name="Shape 167"/>
        <p:cNvGrpSpPr/>
        <p:nvPr/>
      </p:nvGrpSpPr>
      <p:grpSpPr>
        <a:xfrm>
          <a:off x="0" y="0"/>
          <a:ext cx="0" cy="0"/>
          <a:chOff x="0" y="0"/>
          <a:chExt cx="0" cy="0"/>
        </a:xfrm>
      </p:grpSpPr>
      <p:sp>
        <p:nvSpPr>
          <p:cNvPr id="168" name="Google Shape;168;p26"/>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cxnSp>
        <p:nvCxnSpPr>
          <p:cNvPr id="169" name="Google Shape;169;p26"/>
          <p:cNvCxnSpPr/>
          <p:nvPr/>
        </p:nvCxnSpPr>
        <p:spPr>
          <a:xfrm>
            <a:off x="3426286" y="6324303"/>
            <a:ext cx="5326200" cy="0"/>
          </a:xfrm>
          <a:prstGeom prst="straightConnector1">
            <a:avLst/>
          </a:prstGeom>
          <a:noFill/>
          <a:ln cap="flat" cmpd="sng" w="25375">
            <a:solidFill>
              <a:schemeClr val="accent1"/>
            </a:solidFill>
            <a:prstDash val="solid"/>
            <a:round/>
            <a:headEnd len="med" w="med" type="none"/>
            <a:tailEnd len="med" w="med" type="none"/>
          </a:ln>
        </p:spPr>
      </p:cxnSp>
      <p:sp>
        <p:nvSpPr>
          <p:cNvPr id="170" name="Google Shape;170;p26"/>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11_1_1">
    <p:spTree>
      <p:nvGrpSpPr>
        <p:cNvPr id="171" name="Shape 171"/>
        <p:cNvGrpSpPr/>
        <p:nvPr/>
      </p:nvGrpSpPr>
      <p:grpSpPr>
        <a:xfrm>
          <a:off x="0" y="0"/>
          <a:ext cx="0" cy="0"/>
          <a:chOff x="0" y="0"/>
          <a:chExt cx="0" cy="0"/>
        </a:xfrm>
      </p:grpSpPr>
      <p:sp>
        <p:nvSpPr>
          <p:cNvPr id="172" name="Google Shape;172;p27"/>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73" name="Google Shape;173;p27"/>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11_1_1_1">
    <p:spTree>
      <p:nvGrpSpPr>
        <p:cNvPr id="174" name="Shape 174"/>
        <p:cNvGrpSpPr/>
        <p:nvPr/>
      </p:nvGrpSpPr>
      <p:grpSpPr>
        <a:xfrm>
          <a:off x="0" y="0"/>
          <a:ext cx="0" cy="0"/>
          <a:chOff x="0" y="0"/>
          <a:chExt cx="0" cy="0"/>
        </a:xfrm>
      </p:grpSpPr>
      <p:sp>
        <p:nvSpPr>
          <p:cNvPr id="175" name="Google Shape;175;p28"/>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76" name="Google Shape;176;p28"/>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11_1_1_1_1">
    <p:spTree>
      <p:nvGrpSpPr>
        <p:cNvPr id="177" name="Shape 177"/>
        <p:cNvGrpSpPr/>
        <p:nvPr/>
      </p:nvGrpSpPr>
      <p:grpSpPr>
        <a:xfrm>
          <a:off x="0" y="0"/>
          <a:ext cx="0" cy="0"/>
          <a:chOff x="0" y="0"/>
          <a:chExt cx="0" cy="0"/>
        </a:xfrm>
      </p:grpSpPr>
      <p:sp>
        <p:nvSpPr>
          <p:cNvPr id="178" name="Google Shape;178;p29"/>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79" name="Google Shape;179;p29"/>
          <p:cNvSpPr/>
          <p:nvPr/>
        </p:nvSpPr>
        <p:spPr>
          <a:xfrm>
            <a:off x="873322" y="-2024007"/>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80" name="Google Shape;180;p29"/>
          <p:cNvSpPr/>
          <p:nvPr/>
        </p:nvSpPr>
        <p:spPr>
          <a:xfrm>
            <a:off x="8768367" y="607887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81" name="Google Shape;181;p29"/>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2">
  <p:cSld name="CUSTOM_11_1_1_1_1_1">
    <p:spTree>
      <p:nvGrpSpPr>
        <p:cNvPr id="182" name="Shape 182"/>
        <p:cNvGrpSpPr/>
        <p:nvPr/>
      </p:nvGrpSpPr>
      <p:grpSpPr>
        <a:xfrm>
          <a:off x="0" y="0"/>
          <a:ext cx="0" cy="0"/>
          <a:chOff x="0" y="0"/>
          <a:chExt cx="0" cy="0"/>
        </a:xfrm>
      </p:grpSpPr>
      <p:sp>
        <p:nvSpPr>
          <p:cNvPr id="183" name="Google Shape;183;p30"/>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cxnSp>
        <p:nvCxnSpPr>
          <p:cNvPr id="184" name="Google Shape;184;p30"/>
          <p:cNvCxnSpPr/>
          <p:nvPr/>
        </p:nvCxnSpPr>
        <p:spPr>
          <a:xfrm>
            <a:off x="3426286" y="6078861"/>
            <a:ext cx="5326200" cy="0"/>
          </a:xfrm>
          <a:prstGeom prst="straightConnector1">
            <a:avLst/>
          </a:prstGeom>
          <a:noFill/>
          <a:ln cap="flat" cmpd="sng" w="25375">
            <a:solidFill>
              <a:schemeClr val="accent1"/>
            </a:solidFill>
            <a:prstDash val="solid"/>
            <a:round/>
            <a:headEnd len="med" w="med" type="none"/>
            <a:tailEnd len="med" w="med" type="none"/>
          </a:ln>
        </p:spPr>
      </p:cxnSp>
      <p:sp>
        <p:nvSpPr>
          <p:cNvPr id="185" name="Google Shape;185;p30"/>
          <p:cNvSpPr/>
          <p:nvPr/>
        </p:nvSpPr>
        <p:spPr>
          <a:xfrm>
            <a:off x="264382" y="-2024007"/>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86" name="Google Shape;186;p30"/>
          <p:cNvSpPr/>
          <p:nvPr/>
        </p:nvSpPr>
        <p:spPr>
          <a:xfrm>
            <a:off x="9478797" y="607887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187" name="Google Shape;187;p30"/>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type="title"/>
          </p:nvPr>
        </p:nvSpPr>
        <p:spPr>
          <a:xfrm>
            <a:off x="958961" y="592744"/>
            <a:ext cx="10260900" cy="762900"/>
          </a:xfrm>
          <a:prstGeom prst="rect">
            <a:avLst/>
          </a:prstGeom>
        </p:spPr>
        <p:txBody>
          <a:bodyPr anchorCtr="0" anchor="ctr" bIns="121775" lIns="121775" spcFirstLastPara="1" rIns="121775" wrap="square" tIns="121775">
            <a:spAutoFit/>
          </a:bodyPr>
          <a:lstStyle>
            <a:lvl1pPr lvl="0" rtl="0">
              <a:spcBef>
                <a:spcPts val="0"/>
              </a:spcBef>
              <a:spcAft>
                <a:spcPts val="0"/>
              </a:spcAft>
              <a:buSzPts val="3600"/>
              <a:buNone/>
              <a:defRPr sz="3600"/>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23" name="Google Shape;23;p4"/>
          <p:cNvSpPr txBox="1"/>
          <p:nvPr>
            <p:ph idx="1" type="body"/>
          </p:nvPr>
        </p:nvSpPr>
        <p:spPr>
          <a:xfrm>
            <a:off x="958950" y="1445800"/>
            <a:ext cx="10505700" cy="5274300"/>
          </a:xfrm>
          <a:prstGeom prst="rect">
            <a:avLst/>
          </a:prstGeom>
        </p:spPr>
        <p:txBody>
          <a:bodyPr anchorCtr="0" anchor="t" bIns="121775" lIns="121775" spcFirstLastPara="1" rIns="121775" wrap="square" tIns="121775">
            <a:spAutoFit/>
          </a:bodyPr>
          <a:lstStyle>
            <a:lvl1pPr indent="-381000" lvl="0" marL="457200" rtl="0">
              <a:lnSpc>
                <a:spcPct val="100000"/>
              </a:lnSpc>
              <a:spcBef>
                <a:spcPts val="0"/>
              </a:spcBef>
              <a:spcAft>
                <a:spcPts val="0"/>
              </a:spcAft>
              <a:buClr>
                <a:srgbClr val="434343"/>
              </a:buClr>
              <a:buSzPts val="2400"/>
              <a:buAutoNum type="arabicPeriod"/>
              <a:defRPr sz="2400">
                <a:solidFill>
                  <a:srgbClr val="191919"/>
                </a:solidFill>
              </a:defRPr>
            </a:lvl1pPr>
            <a:lvl2pPr indent="-381000" lvl="1" marL="914400" rtl="0">
              <a:lnSpc>
                <a:spcPct val="115000"/>
              </a:lnSpc>
              <a:spcBef>
                <a:spcPts val="2131"/>
              </a:spcBef>
              <a:spcAft>
                <a:spcPts val="0"/>
              </a:spcAft>
              <a:buClr>
                <a:srgbClr val="434343"/>
              </a:buClr>
              <a:buSzPts val="2400"/>
              <a:buFont typeface="Roboto Condensed Light"/>
              <a:buAutoNum type="alphaLcPeriod"/>
              <a:defRPr sz="2400">
                <a:solidFill>
                  <a:srgbClr val="434343"/>
                </a:solidFill>
              </a:defRPr>
            </a:lvl2pPr>
            <a:lvl3pPr indent="-381000" lvl="2" marL="1371600" rtl="0">
              <a:lnSpc>
                <a:spcPct val="115000"/>
              </a:lnSpc>
              <a:spcBef>
                <a:spcPts val="2131"/>
              </a:spcBef>
              <a:spcAft>
                <a:spcPts val="0"/>
              </a:spcAft>
              <a:buClr>
                <a:srgbClr val="434343"/>
              </a:buClr>
              <a:buSzPts val="2400"/>
              <a:buFont typeface="Roboto Condensed Light"/>
              <a:buAutoNum type="romanLcPeriod"/>
              <a:defRPr sz="2400">
                <a:solidFill>
                  <a:srgbClr val="434343"/>
                </a:solidFill>
              </a:defRPr>
            </a:lvl3pPr>
            <a:lvl4pPr indent="-381000" lvl="3" marL="1828800" rtl="0">
              <a:lnSpc>
                <a:spcPct val="115000"/>
              </a:lnSpc>
              <a:spcBef>
                <a:spcPts val="2131"/>
              </a:spcBef>
              <a:spcAft>
                <a:spcPts val="0"/>
              </a:spcAft>
              <a:buClr>
                <a:srgbClr val="434343"/>
              </a:buClr>
              <a:buSzPts val="2400"/>
              <a:buFont typeface="Roboto Condensed Light"/>
              <a:buAutoNum type="arabicPeriod"/>
              <a:defRPr sz="2400">
                <a:solidFill>
                  <a:srgbClr val="434343"/>
                </a:solidFill>
              </a:defRPr>
            </a:lvl4pPr>
            <a:lvl5pPr indent="-381000" lvl="4" marL="2286000" rtl="0">
              <a:lnSpc>
                <a:spcPct val="115000"/>
              </a:lnSpc>
              <a:spcBef>
                <a:spcPts val="2131"/>
              </a:spcBef>
              <a:spcAft>
                <a:spcPts val="0"/>
              </a:spcAft>
              <a:buClr>
                <a:srgbClr val="434343"/>
              </a:buClr>
              <a:buSzPts val="2400"/>
              <a:buFont typeface="Roboto Condensed Light"/>
              <a:buAutoNum type="alphaLcPeriod"/>
              <a:defRPr sz="2400">
                <a:solidFill>
                  <a:srgbClr val="434343"/>
                </a:solidFill>
              </a:defRPr>
            </a:lvl5pPr>
            <a:lvl6pPr indent="-381000" lvl="5" marL="2743200" rtl="0">
              <a:lnSpc>
                <a:spcPct val="115000"/>
              </a:lnSpc>
              <a:spcBef>
                <a:spcPts val="2131"/>
              </a:spcBef>
              <a:spcAft>
                <a:spcPts val="0"/>
              </a:spcAft>
              <a:buClr>
                <a:srgbClr val="434343"/>
              </a:buClr>
              <a:buSzPts val="2400"/>
              <a:buFont typeface="Roboto Condensed Light"/>
              <a:buAutoNum type="romanLcPeriod"/>
              <a:defRPr sz="2400">
                <a:solidFill>
                  <a:srgbClr val="434343"/>
                </a:solidFill>
              </a:defRPr>
            </a:lvl6pPr>
            <a:lvl7pPr indent="-381000" lvl="6" marL="3200400" rtl="0">
              <a:lnSpc>
                <a:spcPct val="115000"/>
              </a:lnSpc>
              <a:spcBef>
                <a:spcPts val="2131"/>
              </a:spcBef>
              <a:spcAft>
                <a:spcPts val="0"/>
              </a:spcAft>
              <a:buClr>
                <a:srgbClr val="434343"/>
              </a:buClr>
              <a:buSzPts val="2400"/>
              <a:buFont typeface="Roboto Condensed Light"/>
              <a:buAutoNum type="arabicPeriod"/>
              <a:defRPr sz="2400">
                <a:solidFill>
                  <a:srgbClr val="434343"/>
                </a:solidFill>
              </a:defRPr>
            </a:lvl7pPr>
            <a:lvl8pPr indent="-381000" lvl="7" marL="3657600" rtl="0">
              <a:lnSpc>
                <a:spcPct val="115000"/>
              </a:lnSpc>
              <a:spcBef>
                <a:spcPts val="2131"/>
              </a:spcBef>
              <a:spcAft>
                <a:spcPts val="0"/>
              </a:spcAft>
              <a:buClr>
                <a:srgbClr val="434343"/>
              </a:buClr>
              <a:buSzPts val="2400"/>
              <a:buFont typeface="Roboto Condensed Light"/>
              <a:buAutoNum type="alphaLcPeriod"/>
              <a:defRPr sz="2400">
                <a:solidFill>
                  <a:srgbClr val="434343"/>
                </a:solidFill>
              </a:defRPr>
            </a:lvl8pPr>
            <a:lvl9pPr indent="-381000" lvl="8" marL="4114800" rtl="0">
              <a:lnSpc>
                <a:spcPct val="115000"/>
              </a:lnSpc>
              <a:spcBef>
                <a:spcPts val="2131"/>
              </a:spcBef>
              <a:spcAft>
                <a:spcPts val="2131"/>
              </a:spcAft>
              <a:buClr>
                <a:srgbClr val="434343"/>
              </a:buClr>
              <a:buSzPts val="2400"/>
              <a:buFont typeface="Roboto Condensed Light"/>
              <a:buAutoNum type="romanLcPeriod"/>
              <a:defRPr sz="2400">
                <a:solidFill>
                  <a:srgbClr val="434343"/>
                </a:solidFill>
              </a:defRPr>
            </a:lvl9pPr>
          </a:lstStyle>
          <a:p/>
        </p:txBody>
      </p:sp>
      <p:sp>
        <p:nvSpPr>
          <p:cNvPr id="24" name="Google Shape;24;p4"/>
          <p:cNvSpPr/>
          <p:nvPr/>
        </p:nvSpPr>
        <p:spPr>
          <a:xfrm>
            <a:off x="-1676815" y="135554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5" name="Google Shape;25;p4"/>
          <p:cNvSpPr/>
          <p:nvPr/>
        </p:nvSpPr>
        <p:spPr>
          <a:xfrm>
            <a:off x="8345122" y="643347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6" name="Google Shape;26;p4"/>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solidFill>
                  <a:srgbClr val="191919"/>
                </a:solidFill>
              </a:defRPr>
            </a:lvl1pPr>
            <a:lvl2pPr lvl="1">
              <a:buNone/>
              <a:defRPr>
                <a:solidFill>
                  <a:srgbClr val="191919"/>
                </a:solidFill>
              </a:defRPr>
            </a:lvl2pPr>
            <a:lvl3pPr lvl="2">
              <a:buNone/>
              <a:defRPr>
                <a:solidFill>
                  <a:srgbClr val="191919"/>
                </a:solidFill>
              </a:defRPr>
            </a:lvl3pPr>
            <a:lvl4pPr lvl="3">
              <a:buNone/>
              <a:defRPr>
                <a:solidFill>
                  <a:srgbClr val="191919"/>
                </a:solidFill>
              </a:defRPr>
            </a:lvl4pPr>
            <a:lvl5pPr lvl="4">
              <a:buNone/>
              <a:defRPr>
                <a:solidFill>
                  <a:srgbClr val="191919"/>
                </a:solidFill>
              </a:defRPr>
            </a:lvl5pPr>
            <a:lvl6pPr lvl="5">
              <a:buNone/>
              <a:defRPr>
                <a:solidFill>
                  <a:srgbClr val="191919"/>
                </a:solidFill>
              </a:defRPr>
            </a:lvl6pPr>
            <a:lvl7pPr lvl="6">
              <a:buNone/>
              <a:defRPr>
                <a:solidFill>
                  <a:srgbClr val="191919"/>
                </a:solidFill>
              </a:defRPr>
            </a:lvl7pPr>
            <a:lvl8pPr lvl="7">
              <a:buNone/>
              <a:defRPr>
                <a:solidFill>
                  <a:srgbClr val="191919"/>
                </a:solidFill>
              </a:defRPr>
            </a:lvl8pPr>
            <a:lvl9pPr lvl="8">
              <a:buNone/>
              <a:defRPr>
                <a:solidFill>
                  <a:srgbClr val="191919"/>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3">
  <p:cSld name="CUSTOM_11_1_1_1_1_1_1">
    <p:spTree>
      <p:nvGrpSpPr>
        <p:cNvPr id="188" name="Shape 188"/>
        <p:cNvGrpSpPr/>
        <p:nvPr/>
      </p:nvGrpSpPr>
      <p:grpSpPr>
        <a:xfrm>
          <a:off x="0" y="0"/>
          <a:ext cx="0" cy="0"/>
          <a:chOff x="0" y="0"/>
          <a:chExt cx="0" cy="0"/>
        </a:xfrm>
      </p:grpSpPr>
      <p:sp>
        <p:nvSpPr>
          <p:cNvPr id="189" name="Google Shape;189;p31"/>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90" name="Google Shape;190;p31"/>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1" name="Shape 191"/>
        <p:cNvGrpSpPr/>
        <p:nvPr/>
      </p:nvGrpSpPr>
      <p:grpSpPr>
        <a:xfrm>
          <a:off x="0" y="0"/>
          <a:ext cx="0" cy="0"/>
          <a:chOff x="0" y="0"/>
          <a:chExt cx="0" cy="0"/>
        </a:xfrm>
      </p:grpSpPr>
      <p:sp>
        <p:nvSpPr>
          <p:cNvPr id="192" name="Google Shape;192;p32"/>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193" name="Google Shape;193;p32"/>
          <p:cNvSpPr txBox="1"/>
          <p:nvPr>
            <p:ph idx="2" type="title"/>
          </p:nvPr>
        </p:nvSpPr>
        <p:spPr>
          <a:xfrm>
            <a:off x="3109729" y="2042038"/>
            <a:ext cx="2493000" cy="70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194" name="Google Shape;194;p32"/>
          <p:cNvSpPr txBox="1"/>
          <p:nvPr>
            <p:ph idx="1" type="subTitle"/>
          </p:nvPr>
        </p:nvSpPr>
        <p:spPr>
          <a:xfrm>
            <a:off x="3109730" y="2699630"/>
            <a:ext cx="2767800" cy="762900"/>
          </a:xfrm>
          <a:prstGeom prst="rect">
            <a:avLst/>
          </a:prstGeom>
        </p:spPr>
        <p:txBody>
          <a:bodyPr anchorCtr="0" anchor="t" bIns="121775" lIns="121775" spcFirstLastPara="1" rIns="121775" wrap="square" tIns="121775">
            <a:noAutofit/>
          </a:bodyPr>
          <a:lstStyle>
            <a:lvl1pPr lvl="0" rtl="0">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95" name="Google Shape;195;p32"/>
          <p:cNvSpPr txBox="1"/>
          <p:nvPr>
            <p:ph idx="3" type="title"/>
          </p:nvPr>
        </p:nvSpPr>
        <p:spPr>
          <a:xfrm>
            <a:off x="7858716" y="2042038"/>
            <a:ext cx="2493000" cy="70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196" name="Google Shape;196;p32"/>
          <p:cNvSpPr txBox="1"/>
          <p:nvPr>
            <p:ph idx="4" type="subTitle"/>
          </p:nvPr>
        </p:nvSpPr>
        <p:spPr>
          <a:xfrm>
            <a:off x="7858782" y="2699630"/>
            <a:ext cx="2767800" cy="762900"/>
          </a:xfrm>
          <a:prstGeom prst="rect">
            <a:avLst/>
          </a:prstGeom>
        </p:spPr>
        <p:txBody>
          <a:bodyPr anchorCtr="0" anchor="t" bIns="121775" lIns="121775" spcFirstLastPara="1" rIns="121775" wrap="square" tIns="121775">
            <a:noAutofit/>
          </a:bodyPr>
          <a:lstStyle>
            <a:lvl1pPr lvl="0" rtl="0">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97" name="Google Shape;197;p32"/>
          <p:cNvSpPr txBox="1"/>
          <p:nvPr>
            <p:ph idx="5" type="title"/>
          </p:nvPr>
        </p:nvSpPr>
        <p:spPr>
          <a:xfrm>
            <a:off x="3109729" y="3951231"/>
            <a:ext cx="2493000" cy="70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198" name="Google Shape;198;p32"/>
          <p:cNvSpPr txBox="1"/>
          <p:nvPr>
            <p:ph idx="6" type="subTitle"/>
          </p:nvPr>
        </p:nvSpPr>
        <p:spPr>
          <a:xfrm>
            <a:off x="3109730" y="4608823"/>
            <a:ext cx="2767800" cy="762900"/>
          </a:xfrm>
          <a:prstGeom prst="rect">
            <a:avLst/>
          </a:prstGeom>
        </p:spPr>
        <p:txBody>
          <a:bodyPr anchorCtr="0" anchor="t" bIns="121775" lIns="121775" spcFirstLastPara="1" rIns="121775" wrap="square" tIns="121775">
            <a:noAutofit/>
          </a:bodyPr>
          <a:lstStyle>
            <a:lvl1pPr lvl="0" rtl="0">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199" name="Google Shape;199;p32"/>
          <p:cNvSpPr txBox="1"/>
          <p:nvPr>
            <p:ph idx="7" type="title"/>
          </p:nvPr>
        </p:nvSpPr>
        <p:spPr>
          <a:xfrm>
            <a:off x="7858716" y="3951231"/>
            <a:ext cx="2493000" cy="70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200" name="Google Shape;200;p32"/>
          <p:cNvSpPr txBox="1"/>
          <p:nvPr>
            <p:ph idx="8" type="subTitle"/>
          </p:nvPr>
        </p:nvSpPr>
        <p:spPr>
          <a:xfrm>
            <a:off x="7858782" y="4608823"/>
            <a:ext cx="2767800" cy="762900"/>
          </a:xfrm>
          <a:prstGeom prst="rect">
            <a:avLst/>
          </a:prstGeom>
        </p:spPr>
        <p:txBody>
          <a:bodyPr anchorCtr="0" anchor="t" bIns="121775" lIns="121775" spcFirstLastPara="1" rIns="121775" wrap="square" tIns="121775">
            <a:noAutofit/>
          </a:bodyPr>
          <a:lstStyle>
            <a:lvl1pPr lvl="0" rtl="0">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201" name="Google Shape;201;p32"/>
          <p:cNvSpPr/>
          <p:nvPr/>
        </p:nvSpPr>
        <p:spPr>
          <a:xfrm>
            <a:off x="-628105" y="-1844828"/>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02" name="Google Shape;202;p32"/>
          <p:cNvSpPr/>
          <p:nvPr/>
        </p:nvSpPr>
        <p:spPr>
          <a:xfrm>
            <a:off x="10487978" y="5973854"/>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03" name="Google Shape;203;p32"/>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04" name="Shape 204"/>
        <p:cNvGrpSpPr/>
        <p:nvPr/>
      </p:nvGrpSpPr>
      <p:grpSpPr>
        <a:xfrm>
          <a:off x="0" y="0"/>
          <a:ext cx="0" cy="0"/>
          <a:chOff x="0" y="0"/>
          <a:chExt cx="0" cy="0"/>
        </a:xfrm>
      </p:grpSpPr>
      <p:sp>
        <p:nvSpPr>
          <p:cNvPr id="205" name="Google Shape;205;p33"/>
          <p:cNvSpPr txBox="1"/>
          <p:nvPr>
            <p:ph type="title"/>
          </p:nvPr>
        </p:nvSpPr>
        <p:spPr>
          <a:xfrm>
            <a:off x="958961" y="592744"/>
            <a:ext cx="102609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206" name="Google Shape;206;p33"/>
          <p:cNvSpPr txBox="1"/>
          <p:nvPr>
            <p:ph idx="2" type="title"/>
          </p:nvPr>
        </p:nvSpPr>
        <p:spPr>
          <a:xfrm>
            <a:off x="1590609" y="4065861"/>
            <a:ext cx="2781900" cy="4728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207" name="Google Shape;207;p33"/>
          <p:cNvSpPr txBox="1"/>
          <p:nvPr>
            <p:ph idx="1" type="subTitle"/>
          </p:nvPr>
        </p:nvSpPr>
        <p:spPr>
          <a:xfrm>
            <a:off x="1437375" y="4606708"/>
            <a:ext cx="3088200" cy="6501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208" name="Google Shape;208;p33"/>
          <p:cNvSpPr txBox="1"/>
          <p:nvPr>
            <p:ph idx="3" type="title"/>
          </p:nvPr>
        </p:nvSpPr>
        <p:spPr>
          <a:xfrm>
            <a:off x="4686252" y="4065861"/>
            <a:ext cx="2781900" cy="4728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209" name="Google Shape;209;p33"/>
          <p:cNvSpPr txBox="1"/>
          <p:nvPr>
            <p:ph idx="4" type="subTitle"/>
          </p:nvPr>
        </p:nvSpPr>
        <p:spPr>
          <a:xfrm>
            <a:off x="4533019" y="4606708"/>
            <a:ext cx="3088200" cy="6501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210" name="Google Shape;210;p33"/>
          <p:cNvSpPr txBox="1"/>
          <p:nvPr>
            <p:ph idx="5" type="title"/>
          </p:nvPr>
        </p:nvSpPr>
        <p:spPr>
          <a:xfrm>
            <a:off x="7806406" y="4065861"/>
            <a:ext cx="2781900" cy="4728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197"/>
              <a:buNone/>
              <a:defRPr sz="2663"/>
            </a:lvl1pPr>
            <a:lvl2pPr lvl="1" rtl="0" algn="ctr">
              <a:spcBef>
                <a:spcPts val="0"/>
              </a:spcBef>
              <a:spcAft>
                <a:spcPts val="0"/>
              </a:spcAft>
              <a:buSzPts val="3197"/>
              <a:buNone/>
              <a:defRPr sz="3196"/>
            </a:lvl2pPr>
            <a:lvl3pPr lvl="2" rtl="0" algn="ctr">
              <a:spcBef>
                <a:spcPts val="0"/>
              </a:spcBef>
              <a:spcAft>
                <a:spcPts val="0"/>
              </a:spcAft>
              <a:buSzPts val="3197"/>
              <a:buNone/>
              <a:defRPr sz="3196"/>
            </a:lvl3pPr>
            <a:lvl4pPr lvl="3" rtl="0" algn="ctr">
              <a:spcBef>
                <a:spcPts val="0"/>
              </a:spcBef>
              <a:spcAft>
                <a:spcPts val="0"/>
              </a:spcAft>
              <a:buSzPts val="3197"/>
              <a:buNone/>
              <a:defRPr sz="3196"/>
            </a:lvl4pPr>
            <a:lvl5pPr lvl="4" rtl="0" algn="ctr">
              <a:spcBef>
                <a:spcPts val="0"/>
              </a:spcBef>
              <a:spcAft>
                <a:spcPts val="0"/>
              </a:spcAft>
              <a:buSzPts val="3197"/>
              <a:buNone/>
              <a:defRPr sz="3196"/>
            </a:lvl5pPr>
            <a:lvl6pPr lvl="5" rtl="0" algn="ctr">
              <a:spcBef>
                <a:spcPts val="0"/>
              </a:spcBef>
              <a:spcAft>
                <a:spcPts val="0"/>
              </a:spcAft>
              <a:buSzPts val="3197"/>
              <a:buNone/>
              <a:defRPr sz="3196"/>
            </a:lvl6pPr>
            <a:lvl7pPr lvl="6" rtl="0" algn="ctr">
              <a:spcBef>
                <a:spcPts val="0"/>
              </a:spcBef>
              <a:spcAft>
                <a:spcPts val="0"/>
              </a:spcAft>
              <a:buSzPts val="3197"/>
              <a:buNone/>
              <a:defRPr sz="3196"/>
            </a:lvl7pPr>
            <a:lvl8pPr lvl="7" rtl="0" algn="ctr">
              <a:spcBef>
                <a:spcPts val="0"/>
              </a:spcBef>
              <a:spcAft>
                <a:spcPts val="0"/>
              </a:spcAft>
              <a:buSzPts val="3197"/>
              <a:buNone/>
              <a:defRPr sz="3196"/>
            </a:lvl8pPr>
            <a:lvl9pPr lvl="8" rtl="0" algn="ctr">
              <a:spcBef>
                <a:spcPts val="0"/>
              </a:spcBef>
              <a:spcAft>
                <a:spcPts val="0"/>
              </a:spcAft>
              <a:buSzPts val="3197"/>
              <a:buNone/>
              <a:defRPr sz="3196"/>
            </a:lvl9pPr>
          </a:lstStyle>
          <a:p/>
        </p:txBody>
      </p:sp>
      <p:sp>
        <p:nvSpPr>
          <p:cNvPr id="211" name="Google Shape;211;p33"/>
          <p:cNvSpPr txBox="1"/>
          <p:nvPr>
            <p:ph idx="6" type="subTitle"/>
          </p:nvPr>
        </p:nvSpPr>
        <p:spPr>
          <a:xfrm>
            <a:off x="7653172" y="4606708"/>
            <a:ext cx="3088200" cy="650100"/>
          </a:xfrm>
          <a:prstGeom prst="rect">
            <a:avLst/>
          </a:prstGeom>
        </p:spPr>
        <p:txBody>
          <a:bodyPr anchorCtr="0" anchor="ctr"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212" name="Google Shape;212;p33"/>
          <p:cNvSpPr/>
          <p:nvPr/>
        </p:nvSpPr>
        <p:spPr>
          <a:xfrm>
            <a:off x="-1370215" y="3558219"/>
            <a:ext cx="2266026"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13" name="Google Shape;213;p33"/>
          <p:cNvSpPr/>
          <p:nvPr/>
        </p:nvSpPr>
        <p:spPr>
          <a:xfrm>
            <a:off x="11263565" y="473203"/>
            <a:ext cx="2266026"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14" name="Google Shape;214;p33"/>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15" name="Shape 215"/>
        <p:cNvGrpSpPr/>
        <p:nvPr/>
      </p:nvGrpSpPr>
      <p:grpSpPr>
        <a:xfrm>
          <a:off x="0" y="0"/>
          <a:ext cx="0" cy="0"/>
          <a:chOff x="0" y="0"/>
          <a:chExt cx="0" cy="0"/>
        </a:xfrm>
      </p:grpSpPr>
      <p:sp>
        <p:nvSpPr>
          <p:cNvPr id="216" name="Google Shape;216;p34"/>
          <p:cNvSpPr txBox="1"/>
          <p:nvPr>
            <p:ph type="title"/>
          </p:nvPr>
        </p:nvSpPr>
        <p:spPr>
          <a:xfrm>
            <a:off x="415150" y="595122"/>
            <a:ext cx="11348400" cy="7629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217" name="Google Shape;217;p34"/>
          <p:cNvSpPr txBox="1"/>
          <p:nvPr>
            <p:ph idx="1" type="subTitle"/>
          </p:nvPr>
        </p:nvSpPr>
        <p:spPr>
          <a:xfrm>
            <a:off x="2690484" y="4068111"/>
            <a:ext cx="2862000" cy="762900"/>
          </a:xfrm>
          <a:prstGeom prst="rect">
            <a:avLst/>
          </a:prstGeom>
        </p:spPr>
        <p:txBody>
          <a:bodyPr anchorCtr="0" anchor="t" bIns="121775" lIns="121775" spcFirstLastPara="1" rIns="121775" wrap="square" tIns="121775">
            <a:noAutofit/>
          </a:bodyPr>
          <a:lstStyle>
            <a:lvl1pPr lvl="0" rtl="0" algn="ctr">
              <a:lnSpc>
                <a:spcPct val="100000"/>
              </a:lnSpc>
              <a:spcBef>
                <a:spcPts val="0"/>
              </a:spcBef>
              <a:spcAft>
                <a:spcPts val="0"/>
              </a:spcAft>
              <a:buSzPts val="2397"/>
              <a:buFont typeface="Poppins"/>
              <a:buNone/>
              <a:defRPr b="1" sz="2663">
                <a:solidFill>
                  <a:schemeClr val="dk1"/>
                </a:solidFill>
                <a:latin typeface="Sora"/>
                <a:ea typeface="Sora"/>
                <a:cs typeface="Sora"/>
                <a:sym typeface="Sora"/>
              </a:defRPr>
            </a:lvl1pPr>
            <a:lvl2pPr lvl="1" rtl="0" algn="ctr">
              <a:spcBef>
                <a:spcPts val="0"/>
              </a:spcBef>
              <a:spcAft>
                <a:spcPts val="0"/>
              </a:spcAft>
              <a:buSzPts val="2397"/>
              <a:buFont typeface="Poppins"/>
              <a:buNone/>
              <a:defRPr b="1" sz="2397">
                <a:latin typeface="Poppins"/>
                <a:ea typeface="Poppins"/>
                <a:cs typeface="Poppins"/>
                <a:sym typeface="Poppins"/>
              </a:defRPr>
            </a:lvl2pPr>
            <a:lvl3pPr lvl="2" rtl="0" algn="ctr">
              <a:spcBef>
                <a:spcPts val="2131"/>
              </a:spcBef>
              <a:spcAft>
                <a:spcPts val="0"/>
              </a:spcAft>
              <a:buSzPts val="2397"/>
              <a:buFont typeface="Poppins"/>
              <a:buNone/>
              <a:defRPr b="1" sz="2397">
                <a:latin typeface="Poppins"/>
                <a:ea typeface="Poppins"/>
                <a:cs typeface="Poppins"/>
                <a:sym typeface="Poppins"/>
              </a:defRPr>
            </a:lvl3pPr>
            <a:lvl4pPr lvl="3" rtl="0" algn="ctr">
              <a:spcBef>
                <a:spcPts val="2131"/>
              </a:spcBef>
              <a:spcAft>
                <a:spcPts val="0"/>
              </a:spcAft>
              <a:buSzPts val="2397"/>
              <a:buFont typeface="Poppins"/>
              <a:buNone/>
              <a:defRPr b="1" sz="2397">
                <a:latin typeface="Poppins"/>
                <a:ea typeface="Poppins"/>
                <a:cs typeface="Poppins"/>
                <a:sym typeface="Poppins"/>
              </a:defRPr>
            </a:lvl4pPr>
            <a:lvl5pPr lvl="4" rtl="0" algn="ctr">
              <a:spcBef>
                <a:spcPts val="2131"/>
              </a:spcBef>
              <a:spcAft>
                <a:spcPts val="0"/>
              </a:spcAft>
              <a:buSzPts val="2397"/>
              <a:buFont typeface="Poppins"/>
              <a:buNone/>
              <a:defRPr b="1" sz="2397">
                <a:latin typeface="Poppins"/>
                <a:ea typeface="Poppins"/>
                <a:cs typeface="Poppins"/>
                <a:sym typeface="Poppins"/>
              </a:defRPr>
            </a:lvl5pPr>
            <a:lvl6pPr lvl="5" rtl="0" algn="ctr">
              <a:spcBef>
                <a:spcPts val="2131"/>
              </a:spcBef>
              <a:spcAft>
                <a:spcPts val="0"/>
              </a:spcAft>
              <a:buSzPts val="2397"/>
              <a:buFont typeface="Poppins"/>
              <a:buNone/>
              <a:defRPr b="1" sz="2397">
                <a:latin typeface="Poppins"/>
                <a:ea typeface="Poppins"/>
                <a:cs typeface="Poppins"/>
                <a:sym typeface="Poppins"/>
              </a:defRPr>
            </a:lvl6pPr>
            <a:lvl7pPr lvl="6" rtl="0" algn="ctr">
              <a:spcBef>
                <a:spcPts val="2131"/>
              </a:spcBef>
              <a:spcAft>
                <a:spcPts val="0"/>
              </a:spcAft>
              <a:buSzPts val="2397"/>
              <a:buFont typeface="Poppins"/>
              <a:buNone/>
              <a:defRPr b="1" sz="2397">
                <a:latin typeface="Poppins"/>
                <a:ea typeface="Poppins"/>
                <a:cs typeface="Poppins"/>
                <a:sym typeface="Poppins"/>
              </a:defRPr>
            </a:lvl7pPr>
            <a:lvl8pPr lvl="7" rtl="0" algn="ctr">
              <a:spcBef>
                <a:spcPts val="2131"/>
              </a:spcBef>
              <a:spcAft>
                <a:spcPts val="0"/>
              </a:spcAft>
              <a:buSzPts val="2397"/>
              <a:buFont typeface="Poppins"/>
              <a:buNone/>
              <a:defRPr b="1" sz="2397">
                <a:latin typeface="Poppins"/>
                <a:ea typeface="Poppins"/>
                <a:cs typeface="Poppins"/>
                <a:sym typeface="Poppins"/>
              </a:defRPr>
            </a:lvl8pPr>
            <a:lvl9pPr lvl="8" rtl="0" algn="ctr">
              <a:spcBef>
                <a:spcPts val="2131"/>
              </a:spcBef>
              <a:spcAft>
                <a:spcPts val="2131"/>
              </a:spcAft>
              <a:buSzPts val="2397"/>
              <a:buFont typeface="Poppins"/>
              <a:buNone/>
              <a:defRPr b="1" sz="2397">
                <a:latin typeface="Poppins"/>
                <a:ea typeface="Poppins"/>
                <a:cs typeface="Poppins"/>
                <a:sym typeface="Poppins"/>
              </a:defRPr>
            </a:lvl9pPr>
          </a:lstStyle>
          <a:p/>
        </p:txBody>
      </p:sp>
      <p:sp>
        <p:nvSpPr>
          <p:cNvPr id="218" name="Google Shape;218;p34"/>
          <p:cNvSpPr txBox="1"/>
          <p:nvPr>
            <p:ph idx="2" type="subTitle"/>
          </p:nvPr>
        </p:nvSpPr>
        <p:spPr>
          <a:xfrm>
            <a:off x="2690484" y="4769274"/>
            <a:ext cx="2862000" cy="1243500"/>
          </a:xfrm>
          <a:prstGeom prst="rect">
            <a:avLst/>
          </a:prstGeom>
        </p:spPr>
        <p:txBody>
          <a:bodyPr anchorCtr="0" anchor="t"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spcBef>
                <a:spcPts val="0"/>
              </a:spcBef>
              <a:spcAft>
                <a:spcPts val="0"/>
              </a:spcAft>
              <a:buSzPts val="1865"/>
              <a:buNone/>
              <a:defRPr sz="1864"/>
            </a:lvl2pPr>
            <a:lvl3pPr lvl="2" rtl="0" algn="ctr">
              <a:spcBef>
                <a:spcPts val="2131"/>
              </a:spcBef>
              <a:spcAft>
                <a:spcPts val="0"/>
              </a:spcAft>
              <a:buSzPts val="1865"/>
              <a:buNone/>
              <a:defRPr sz="1864"/>
            </a:lvl3pPr>
            <a:lvl4pPr lvl="3" rtl="0" algn="ctr">
              <a:spcBef>
                <a:spcPts val="2131"/>
              </a:spcBef>
              <a:spcAft>
                <a:spcPts val="0"/>
              </a:spcAft>
              <a:buSzPts val="1865"/>
              <a:buNone/>
              <a:defRPr sz="1864"/>
            </a:lvl4pPr>
            <a:lvl5pPr lvl="4" rtl="0" algn="ctr">
              <a:spcBef>
                <a:spcPts val="2131"/>
              </a:spcBef>
              <a:spcAft>
                <a:spcPts val="0"/>
              </a:spcAft>
              <a:buSzPts val="1865"/>
              <a:buNone/>
              <a:defRPr sz="1864"/>
            </a:lvl5pPr>
            <a:lvl6pPr lvl="5" rtl="0" algn="ctr">
              <a:spcBef>
                <a:spcPts val="2131"/>
              </a:spcBef>
              <a:spcAft>
                <a:spcPts val="0"/>
              </a:spcAft>
              <a:buSzPts val="1865"/>
              <a:buNone/>
              <a:defRPr sz="1864"/>
            </a:lvl6pPr>
            <a:lvl7pPr lvl="6" rtl="0" algn="ctr">
              <a:spcBef>
                <a:spcPts val="2131"/>
              </a:spcBef>
              <a:spcAft>
                <a:spcPts val="0"/>
              </a:spcAft>
              <a:buSzPts val="1865"/>
              <a:buNone/>
              <a:defRPr sz="1864"/>
            </a:lvl7pPr>
            <a:lvl8pPr lvl="7" rtl="0" algn="ctr">
              <a:spcBef>
                <a:spcPts val="2131"/>
              </a:spcBef>
              <a:spcAft>
                <a:spcPts val="0"/>
              </a:spcAft>
              <a:buSzPts val="1865"/>
              <a:buNone/>
              <a:defRPr sz="1864"/>
            </a:lvl8pPr>
            <a:lvl9pPr lvl="8" rtl="0" algn="ctr">
              <a:spcBef>
                <a:spcPts val="2131"/>
              </a:spcBef>
              <a:spcAft>
                <a:spcPts val="2131"/>
              </a:spcAft>
              <a:buSzPts val="1865"/>
              <a:buNone/>
              <a:defRPr sz="1864"/>
            </a:lvl9pPr>
          </a:lstStyle>
          <a:p/>
        </p:txBody>
      </p:sp>
      <p:sp>
        <p:nvSpPr>
          <p:cNvPr id="219" name="Google Shape;219;p34"/>
          <p:cNvSpPr txBox="1"/>
          <p:nvPr>
            <p:ph idx="3" type="subTitle"/>
          </p:nvPr>
        </p:nvSpPr>
        <p:spPr>
          <a:xfrm>
            <a:off x="6626218" y="4068124"/>
            <a:ext cx="2862000" cy="762900"/>
          </a:xfrm>
          <a:prstGeom prst="rect">
            <a:avLst/>
          </a:prstGeom>
        </p:spPr>
        <p:txBody>
          <a:bodyPr anchorCtr="0" anchor="t" bIns="121775" lIns="121775" spcFirstLastPara="1" rIns="121775" wrap="square" tIns="121775">
            <a:noAutofit/>
          </a:bodyPr>
          <a:lstStyle>
            <a:lvl1pPr lvl="0" rtl="0" algn="ctr">
              <a:lnSpc>
                <a:spcPct val="100000"/>
              </a:lnSpc>
              <a:spcBef>
                <a:spcPts val="0"/>
              </a:spcBef>
              <a:spcAft>
                <a:spcPts val="0"/>
              </a:spcAft>
              <a:buSzPts val="2397"/>
              <a:buFont typeface="Poppins"/>
              <a:buNone/>
              <a:defRPr b="1" sz="2663">
                <a:solidFill>
                  <a:schemeClr val="dk1"/>
                </a:solidFill>
                <a:latin typeface="Sora"/>
                <a:ea typeface="Sora"/>
                <a:cs typeface="Sora"/>
                <a:sym typeface="Sora"/>
              </a:defRPr>
            </a:lvl1pPr>
            <a:lvl2pPr lvl="1" rtl="0" algn="ctr">
              <a:spcBef>
                <a:spcPts val="0"/>
              </a:spcBef>
              <a:spcAft>
                <a:spcPts val="0"/>
              </a:spcAft>
              <a:buSzPts val="2397"/>
              <a:buFont typeface="Poppins"/>
              <a:buNone/>
              <a:defRPr b="1" sz="2397">
                <a:latin typeface="Poppins"/>
                <a:ea typeface="Poppins"/>
                <a:cs typeface="Poppins"/>
                <a:sym typeface="Poppins"/>
              </a:defRPr>
            </a:lvl2pPr>
            <a:lvl3pPr lvl="2" rtl="0" algn="ctr">
              <a:spcBef>
                <a:spcPts val="2131"/>
              </a:spcBef>
              <a:spcAft>
                <a:spcPts val="0"/>
              </a:spcAft>
              <a:buSzPts val="2397"/>
              <a:buFont typeface="Poppins"/>
              <a:buNone/>
              <a:defRPr b="1" sz="2397">
                <a:latin typeface="Poppins"/>
                <a:ea typeface="Poppins"/>
                <a:cs typeface="Poppins"/>
                <a:sym typeface="Poppins"/>
              </a:defRPr>
            </a:lvl3pPr>
            <a:lvl4pPr lvl="3" rtl="0" algn="ctr">
              <a:spcBef>
                <a:spcPts val="2131"/>
              </a:spcBef>
              <a:spcAft>
                <a:spcPts val="0"/>
              </a:spcAft>
              <a:buSzPts val="2397"/>
              <a:buFont typeface="Poppins"/>
              <a:buNone/>
              <a:defRPr b="1" sz="2397">
                <a:latin typeface="Poppins"/>
                <a:ea typeface="Poppins"/>
                <a:cs typeface="Poppins"/>
                <a:sym typeface="Poppins"/>
              </a:defRPr>
            </a:lvl4pPr>
            <a:lvl5pPr lvl="4" rtl="0" algn="ctr">
              <a:spcBef>
                <a:spcPts val="2131"/>
              </a:spcBef>
              <a:spcAft>
                <a:spcPts val="0"/>
              </a:spcAft>
              <a:buSzPts val="2397"/>
              <a:buFont typeface="Poppins"/>
              <a:buNone/>
              <a:defRPr b="1" sz="2397">
                <a:latin typeface="Poppins"/>
                <a:ea typeface="Poppins"/>
                <a:cs typeface="Poppins"/>
                <a:sym typeface="Poppins"/>
              </a:defRPr>
            </a:lvl5pPr>
            <a:lvl6pPr lvl="5" rtl="0" algn="ctr">
              <a:spcBef>
                <a:spcPts val="2131"/>
              </a:spcBef>
              <a:spcAft>
                <a:spcPts val="0"/>
              </a:spcAft>
              <a:buSzPts val="2397"/>
              <a:buFont typeface="Poppins"/>
              <a:buNone/>
              <a:defRPr b="1" sz="2397">
                <a:latin typeface="Poppins"/>
                <a:ea typeface="Poppins"/>
                <a:cs typeface="Poppins"/>
                <a:sym typeface="Poppins"/>
              </a:defRPr>
            </a:lvl6pPr>
            <a:lvl7pPr lvl="6" rtl="0" algn="ctr">
              <a:spcBef>
                <a:spcPts val="2131"/>
              </a:spcBef>
              <a:spcAft>
                <a:spcPts val="0"/>
              </a:spcAft>
              <a:buSzPts val="2397"/>
              <a:buFont typeface="Poppins"/>
              <a:buNone/>
              <a:defRPr b="1" sz="2397">
                <a:latin typeface="Poppins"/>
                <a:ea typeface="Poppins"/>
                <a:cs typeface="Poppins"/>
                <a:sym typeface="Poppins"/>
              </a:defRPr>
            </a:lvl7pPr>
            <a:lvl8pPr lvl="7" rtl="0" algn="ctr">
              <a:spcBef>
                <a:spcPts val="2131"/>
              </a:spcBef>
              <a:spcAft>
                <a:spcPts val="0"/>
              </a:spcAft>
              <a:buSzPts val="2397"/>
              <a:buFont typeface="Poppins"/>
              <a:buNone/>
              <a:defRPr b="1" sz="2397">
                <a:latin typeface="Poppins"/>
                <a:ea typeface="Poppins"/>
                <a:cs typeface="Poppins"/>
                <a:sym typeface="Poppins"/>
              </a:defRPr>
            </a:lvl8pPr>
            <a:lvl9pPr lvl="8" rtl="0" algn="ctr">
              <a:spcBef>
                <a:spcPts val="2131"/>
              </a:spcBef>
              <a:spcAft>
                <a:spcPts val="2131"/>
              </a:spcAft>
              <a:buSzPts val="2397"/>
              <a:buFont typeface="Poppins"/>
              <a:buNone/>
              <a:defRPr b="1" sz="2397">
                <a:latin typeface="Poppins"/>
                <a:ea typeface="Poppins"/>
                <a:cs typeface="Poppins"/>
                <a:sym typeface="Poppins"/>
              </a:defRPr>
            </a:lvl9pPr>
          </a:lstStyle>
          <a:p/>
        </p:txBody>
      </p:sp>
      <p:sp>
        <p:nvSpPr>
          <p:cNvPr id="220" name="Google Shape;220;p34"/>
          <p:cNvSpPr txBox="1"/>
          <p:nvPr>
            <p:ph idx="4" type="subTitle"/>
          </p:nvPr>
        </p:nvSpPr>
        <p:spPr>
          <a:xfrm>
            <a:off x="6626218" y="4769287"/>
            <a:ext cx="2862000" cy="1243500"/>
          </a:xfrm>
          <a:prstGeom prst="rect">
            <a:avLst/>
          </a:prstGeom>
        </p:spPr>
        <p:txBody>
          <a:bodyPr anchorCtr="0" anchor="t"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spcBef>
                <a:spcPts val="0"/>
              </a:spcBef>
              <a:spcAft>
                <a:spcPts val="0"/>
              </a:spcAft>
              <a:buSzPts val="1865"/>
              <a:buNone/>
              <a:defRPr sz="1864"/>
            </a:lvl2pPr>
            <a:lvl3pPr lvl="2" rtl="0" algn="ctr">
              <a:spcBef>
                <a:spcPts val="2131"/>
              </a:spcBef>
              <a:spcAft>
                <a:spcPts val="0"/>
              </a:spcAft>
              <a:buSzPts val="1865"/>
              <a:buNone/>
              <a:defRPr sz="1864"/>
            </a:lvl3pPr>
            <a:lvl4pPr lvl="3" rtl="0" algn="ctr">
              <a:spcBef>
                <a:spcPts val="2131"/>
              </a:spcBef>
              <a:spcAft>
                <a:spcPts val="0"/>
              </a:spcAft>
              <a:buSzPts val="1865"/>
              <a:buNone/>
              <a:defRPr sz="1864"/>
            </a:lvl4pPr>
            <a:lvl5pPr lvl="4" rtl="0" algn="ctr">
              <a:spcBef>
                <a:spcPts val="2131"/>
              </a:spcBef>
              <a:spcAft>
                <a:spcPts val="0"/>
              </a:spcAft>
              <a:buSzPts val="1865"/>
              <a:buNone/>
              <a:defRPr sz="1864"/>
            </a:lvl5pPr>
            <a:lvl6pPr lvl="5" rtl="0" algn="ctr">
              <a:spcBef>
                <a:spcPts val="2131"/>
              </a:spcBef>
              <a:spcAft>
                <a:spcPts val="0"/>
              </a:spcAft>
              <a:buSzPts val="1865"/>
              <a:buNone/>
              <a:defRPr sz="1864"/>
            </a:lvl6pPr>
            <a:lvl7pPr lvl="6" rtl="0" algn="ctr">
              <a:spcBef>
                <a:spcPts val="2131"/>
              </a:spcBef>
              <a:spcAft>
                <a:spcPts val="0"/>
              </a:spcAft>
              <a:buSzPts val="1865"/>
              <a:buNone/>
              <a:defRPr sz="1864"/>
            </a:lvl7pPr>
            <a:lvl8pPr lvl="7" rtl="0" algn="ctr">
              <a:spcBef>
                <a:spcPts val="2131"/>
              </a:spcBef>
              <a:spcAft>
                <a:spcPts val="0"/>
              </a:spcAft>
              <a:buSzPts val="1865"/>
              <a:buNone/>
              <a:defRPr sz="1864"/>
            </a:lvl8pPr>
            <a:lvl9pPr lvl="8" rtl="0" algn="ctr">
              <a:spcBef>
                <a:spcPts val="2131"/>
              </a:spcBef>
              <a:spcAft>
                <a:spcPts val="2131"/>
              </a:spcAft>
              <a:buSzPts val="1865"/>
              <a:buNone/>
              <a:defRPr sz="1864"/>
            </a:lvl9pPr>
          </a:lstStyle>
          <a:p/>
        </p:txBody>
      </p:sp>
      <p:sp>
        <p:nvSpPr>
          <p:cNvPr id="221" name="Google Shape;221;p34"/>
          <p:cNvSpPr/>
          <p:nvPr/>
        </p:nvSpPr>
        <p:spPr>
          <a:xfrm>
            <a:off x="-1301789" y="405974"/>
            <a:ext cx="2141730" cy="2832214"/>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22" name="Google Shape;222;p34"/>
          <p:cNvSpPr/>
          <p:nvPr/>
        </p:nvSpPr>
        <p:spPr>
          <a:xfrm>
            <a:off x="11316035" y="3619496"/>
            <a:ext cx="2266026"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23" name="Google Shape;223;p34"/>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_1">
    <p:spTree>
      <p:nvGrpSpPr>
        <p:cNvPr id="224" name="Shape 224"/>
        <p:cNvGrpSpPr/>
        <p:nvPr/>
      </p:nvGrpSpPr>
      <p:grpSpPr>
        <a:xfrm>
          <a:off x="0" y="0"/>
          <a:ext cx="0" cy="0"/>
          <a:chOff x="0" y="0"/>
          <a:chExt cx="0" cy="0"/>
        </a:xfrm>
      </p:grpSpPr>
      <p:sp>
        <p:nvSpPr>
          <p:cNvPr id="225" name="Google Shape;225;p35"/>
          <p:cNvSpPr txBox="1"/>
          <p:nvPr>
            <p:ph idx="1" type="subTitle"/>
          </p:nvPr>
        </p:nvSpPr>
        <p:spPr>
          <a:xfrm>
            <a:off x="958961" y="3355440"/>
            <a:ext cx="4554000" cy="1277400"/>
          </a:xfrm>
          <a:prstGeom prst="rect">
            <a:avLst/>
          </a:prstGeom>
        </p:spPr>
        <p:txBody>
          <a:bodyPr anchorCtr="0" anchor="ctr" bIns="121775" lIns="121775" spcFirstLastPara="1" rIns="121775" wrap="square" tIns="121775">
            <a:noAutofit/>
          </a:bodyPr>
          <a:lstStyle>
            <a:lvl1pPr lvl="0" rtl="0">
              <a:lnSpc>
                <a:spcPct val="115000"/>
              </a:lnSpc>
              <a:spcBef>
                <a:spcPts val="0"/>
              </a:spcBef>
              <a:spcAft>
                <a:spcPts val="0"/>
              </a:spcAft>
              <a:buClr>
                <a:srgbClr val="396336"/>
              </a:buClr>
              <a:buSzPts val="1865"/>
              <a:buFont typeface="Nunito"/>
              <a:buChar char="●"/>
              <a:defRPr sz="1864"/>
            </a:lvl1pPr>
            <a:lvl2pPr lvl="1" rtl="0" algn="ctr">
              <a:lnSpc>
                <a:spcPct val="100000"/>
              </a:lnSpc>
              <a:spcBef>
                <a:spcPts val="0"/>
              </a:spcBef>
              <a:spcAft>
                <a:spcPts val="0"/>
              </a:spcAft>
              <a:buClr>
                <a:srgbClr val="396336"/>
              </a:buClr>
              <a:buSzPts val="1865"/>
              <a:buFont typeface="Nunito"/>
              <a:buChar char="○"/>
              <a:defRPr sz="1864"/>
            </a:lvl2pPr>
            <a:lvl3pPr lvl="2" rtl="0" algn="ctr">
              <a:lnSpc>
                <a:spcPct val="100000"/>
              </a:lnSpc>
              <a:spcBef>
                <a:spcPts val="2131"/>
              </a:spcBef>
              <a:spcAft>
                <a:spcPts val="0"/>
              </a:spcAft>
              <a:buClr>
                <a:srgbClr val="396336"/>
              </a:buClr>
              <a:buSzPts val="1865"/>
              <a:buFont typeface="Nunito"/>
              <a:buChar char="■"/>
              <a:defRPr sz="1864"/>
            </a:lvl3pPr>
            <a:lvl4pPr lvl="3" rtl="0" algn="ctr">
              <a:lnSpc>
                <a:spcPct val="100000"/>
              </a:lnSpc>
              <a:spcBef>
                <a:spcPts val="2131"/>
              </a:spcBef>
              <a:spcAft>
                <a:spcPts val="0"/>
              </a:spcAft>
              <a:buClr>
                <a:srgbClr val="396336"/>
              </a:buClr>
              <a:buSzPts val="1865"/>
              <a:buFont typeface="Nunito"/>
              <a:buChar char="●"/>
              <a:defRPr sz="1864"/>
            </a:lvl4pPr>
            <a:lvl5pPr lvl="4" rtl="0" algn="ctr">
              <a:lnSpc>
                <a:spcPct val="100000"/>
              </a:lnSpc>
              <a:spcBef>
                <a:spcPts val="2131"/>
              </a:spcBef>
              <a:spcAft>
                <a:spcPts val="0"/>
              </a:spcAft>
              <a:buClr>
                <a:srgbClr val="396336"/>
              </a:buClr>
              <a:buSzPts val="1865"/>
              <a:buFont typeface="Nunito"/>
              <a:buChar char="○"/>
              <a:defRPr sz="1864"/>
            </a:lvl5pPr>
            <a:lvl6pPr lvl="5" rtl="0" algn="ctr">
              <a:lnSpc>
                <a:spcPct val="100000"/>
              </a:lnSpc>
              <a:spcBef>
                <a:spcPts val="2131"/>
              </a:spcBef>
              <a:spcAft>
                <a:spcPts val="0"/>
              </a:spcAft>
              <a:buClr>
                <a:srgbClr val="396336"/>
              </a:buClr>
              <a:buSzPts val="1865"/>
              <a:buFont typeface="Nunito"/>
              <a:buChar char="■"/>
              <a:defRPr sz="1864"/>
            </a:lvl6pPr>
            <a:lvl7pPr lvl="6" rtl="0" algn="ctr">
              <a:lnSpc>
                <a:spcPct val="100000"/>
              </a:lnSpc>
              <a:spcBef>
                <a:spcPts val="2131"/>
              </a:spcBef>
              <a:spcAft>
                <a:spcPts val="0"/>
              </a:spcAft>
              <a:buClr>
                <a:srgbClr val="396336"/>
              </a:buClr>
              <a:buSzPts val="1865"/>
              <a:buFont typeface="Nunito"/>
              <a:buChar char="●"/>
              <a:defRPr sz="1864"/>
            </a:lvl7pPr>
            <a:lvl8pPr lvl="7" rtl="0" algn="ctr">
              <a:lnSpc>
                <a:spcPct val="100000"/>
              </a:lnSpc>
              <a:spcBef>
                <a:spcPts val="2131"/>
              </a:spcBef>
              <a:spcAft>
                <a:spcPts val="0"/>
              </a:spcAft>
              <a:buClr>
                <a:srgbClr val="396336"/>
              </a:buClr>
              <a:buSzPts val="1865"/>
              <a:buFont typeface="Nunito"/>
              <a:buChar char="○"/>
              <a:defRPr sz="1864"/>
            </a:lvl8pPr>
            <a:lvl9pPr lvl="8" rtl="0" algn="ctr">
              <a:lnSpc>
                <a:spcPct val="100000"/>
              </a:lnSpc>
              <a:spcBef>
                <a:spcPts val="2131"/>
              </a:spcBef>
              <a:spcAft>
                <a:spcPts val="2131"/>
              </a:spcAft>
              <a:buClr>
                <a:srgbClr val="396336"/>
              </a:buClr>
              <a:buSzPts val="1865"/>
              <a:buFont typeface="Nunito"/>
              <a:buChar char="■"/>
              <a:defRPr sz="1864"/>
            </a:lvl9pPr>
          </a:lstStyle>
          <a:p/>
        </p:txBody>
      </p:sp>
      <p:sp>
        <p:nvSpPr>
          <p:cNvPr id="226" name="Google Shape;226;p35"/>
          <p:cNvSpPr txBox="1"/>
          <p:nvPr>
            <p:ph type="title"/>
          </p:nvPr>
        </p:nvSpPr>
        <p:spPr>
          <a:xfrm>
            <a:off x="958944" y="2224353"/>
            <a:ext cx="3937200" cy="762900"/>
          </a:xfrm>
          <a:prstGeom prst="rect">
            <a:avLst/>
          </a:prstGeom>
        </p:spPr>
        <p:txBody>
          <a:bodyPr anchorCtr="0" anchor="ctr" bIns="121775" lIns="121775" spcFirstLastPara="1" rIns="121775" wrap="square" tIns="121775">
            <a:noAutofit/>
          </a:bodyPr>
          <a:lstStyle>
            <a:lvl1pPr lvl="0" rtl="0">
              <a:spcBef>
                <a:spcPts val="0"/>
              </a:spcBef>
              <a:spcAft>
                <a:spcPts val="0"/>
              </a:spcAft>
              <a:buSzPts val="3729"/>
              <a:buNone/>
              <a:defRPr sz="372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227" name="Google Shape;227;p35"/>
          <p:cNvSpPr/>
          <p:nvPr/>
        </p:nvSpPr>
        <p:spPr>
          <a:xfrm>
            <a:off x="264382" y="-2024007"/>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28" name="Google Shape;228;p35"/>
          <p:cNvSpPr/>
          <p:nvPr/>
        </p:nvSpPr>
        <p:spPr>
          <a:xfrm>
            <a:off x="9478797" y="607887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29" name="Google Shape;229;p35"/>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_1_2">
    <p:spTree>
      <p:nvGrpSpPr>
        <p:cNvPr id="230" name="Shape 230"/>
        <p:cNvGrpSpPr/>
        <p:nvPr/>
      </p:nvGrpSpPr>
      <p:grpSpPr>
        <a:xfrm>
          <a:off x="0" y="0"/>
          <a:ext cx="0" cy="0"/>
          <a:chOff x="0" y="0"/>
          <a:chExt cx="0" cy="0"/>
        </a:xfrm>
      </p:grpSpPr>
      <p:sp>
        <p:nvSpPr>
          <p:cNvPr id="231" name="Google Shape;231;p36"/>
          <p:cNvSpPr txBox="1"/>
          <p:nvPr>
            <p:ph idx="1" type="subTitle"/>
          </p:nvPr>
        </p:nvSpPr>
        <p:spPr>
          <a:xfrm>
            <a:off x="2363239" y="2163243"/>
            <a:ext cx="7452300" cy="3681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1865"/>
              <a:buNone/>
              <a:defRPr sz="1864"/>
            </a:lvl1pPr>
            <a:lvl2pPr lvl="1" rtl="0" algn="ctr">
              <a:spcBef>
                <a:spcPts val="0"/>
              </a:spcBef>
              <a:spcAft>
                <a:spcPts val="0"/>
              </a:spcAft>
              <a:buSzPts val="1865"/>
              <a:buNone/>
              <a:defRPr sz="1864"/>
            </a:lvl2pPr>
            <a:lvl3pPr lvl="2" rtl="0" algn="ctr">
              <a:spcBef>
                <a:spcPts val="2131"/>
              </a:spcBef>
              <a:spcAft>
                <a:spcPts val="0"/>
              </a:spcAft>
              <a:buSzPts val="1865"/>
              <a:buNone/>
              <a:defRPr sz="1864"/>
            </a:lvl3pPr>
            <a:lvl4pPr lvl="3" rtl="0" algn="ctr">
              <a:spcBef>
                <a:spcPts val="2131"/>
              </a:spcBef>
              <a:spcAft>
                <a:spcPts val="0"/>
              </a:spcAft>
              <a:buSzPts val="1865"/>
              <a:buNone/>
              <a:defRPr sz="1864"/>
            </a:lvl4pPr>
            <a:lvl5pPr lvl="4" rtl="0" algn="ctr">
              <a:spcBef>
                <a:spcPts val="2131"/>
              </a:spcBef>
              <a:spcAft>
                <a:spcPts val="0"/>
              </a:spcAft>
              <a:buSzPts val="1865"/>
              <a:buNone/>
              <a:defRPr sz="1864"/>
            </a:lvl5pPr>
            <a:lvl6pPr lvl="5" rtl="0" algn="ctr">
              <a:spcBef>
                <a:spcPts val="2131"/>
              </a:spcBef>
              <a:spcAft>
                <a:spcPts val="0"/>
              </a:spcAft>
              <a:buSzPts val="1865"/>
              <a:buNone/>
              <a:defRPr sz="1864"/>
            </a:lvl6pPr>
            <a:lvl7pPr lvl="6" rtl="0" algn="ctr">
              <a:spcBef>
                <a:spcPts val="2131"/>
              </a:spcBef>
              <a:spcAft>
                <a:spcPts val="0"/>
              </a:spcAft>
              <a:buSzPts val="1865"/>
              <a:buNone/>
              <a:defRPr sz="1864"/>
            </a:lvl7pPr>
            <a:lvl8pPr lvl="7" rtl="0" algn="ctr">
              <a:spcBef>
                <a:spcPts val="2131"/>
              </a:spcBef>
              <a:spcAft>
                <a:spcPts val="0"/>
              </a:spcAft>
              <a:buSzPts val="1865"/>
              <a:buNone/>
              <a:defRPr sz="1864"/>
            </a:lvl8pPr>
            <a:lvl9pPr lvl="8" rtl="0" algn="ctr">
              <a:spcBef>
                <a:spcPts val="2131"/>
              </a:spcBef>
              <a:spcAft>
                <a:spcPts val="2131"/>
              </a:spcAft>
              <a:buSzPts val="1865"/>
              <a:buNone/>
              <a:defRPr sz="1864"/>
            </a:lvl9pPr>
          </a:lstStyle>
          <a:p/>
        </p:txBody>
      </p:sp>
      <p:sp>
        <p:nvSpPr>
          <p:cNvPr id="232" name="Google Shape;232;p36"/>
          <p:cNvSpPr txBox="1"/>
          <p:nvPr>
            <p:ph idx="2" type="subTitle"/>
          </p:nvPr>
        </p:nvSpPr>
        <p:spPr>
          <a:xfrm>
            <a:off x="2363239" y="3776781"/>
            <a:ext cx="7452300" cy="3681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1865"/>
              <a:buNone/>
              <a:defRPr sz="1864"/>
            </a:lvl1pPr>
            <a:lvl2pPr lvl="1" rtl="0" algn="ctr">
              <a:spcBef>
                <a:spcPts val="0"/>
              </a:spcBef>
              <a:spcAft>
                <a:spcPts val="0"/>
              </a:spcAft>
              <a:buSzPts val="1865"/>
              <a:buNone/>
              <a:defRPr sz="1864"/>
            </a:lvl2pPr>
            <a:lvl3pPr lvl="2" rtl="0" algn="ctr">
              <a:spcBef>
                <a:spcPts val="2131"/>
              </a:spcBef>
              <a:spcAft>
                <a:spcPts val="0"/>
              </a:spcAft>
              <a:buSzPts val="1865"/>
              <a:buNone/>
              <a:defRPr sz="1864"/>
            </a:lvl3pPr>
            <a:lvl4pPr lvl="3" rtl="0" algn="ctr">
              <a:spcBef>
                <a:spcPts val="2131"/>
              </a:spcBef>
              <a:spcAft>
                <a:spcPts val="0"/>
              </a:spcAft>
              <a:buSzPts val="1865"/>
              <a:buNone/>
              <a:defRPr sz="1864"/>
            </a:lvl4pPr>
            <a:lvl5pPr lvl="4" rtl="0" algn="ctr">
              <a:spcBef>
                <a:spcPts val="2131"/>
              </a:spcBef>
              <a:spcAft>
                <a:spcPts val="0"/>
              </a:spcAft>
              <a:buSzPts val="1865"/>
              <a:buNone/>
              <a:defRPr sz="1864"/>
            </a:lvl5pPr>
            <a:lvl6pPr lvl="5" rtl="0" algn="ctr">
              <a:spcBef>
                <a:spcPts val="2131"/>
              </a:spcBef>
              <a:spcAft>
                <a:spcPts val="0"/>
              </a:spcAft>
              <a:buSzPts val="1865"/>
              <a:buNone/>
              <a:defRPr sz="1864"/>
            </a:lvl6pPr>
            <a:lvl7pPr lvl="6" rtl="0" algn="ctr">
              <a:spcBef>
                <a:spcPts val="2131"/>
              </a:spcBef>
              <a:spcAft>
                <a:spcPts val="0"/>
              </a:spcAft>
              <a:buSzPts val="1865"/>
              <a:buNone/>
              <a:defRPr sz="1864"/>
            </a:lvl7pPr>
            <a:lvl8pPr lvl="7" rtl="0" algn="ctr">
              <a:spcBef>
                <a:spcPts val="2131"/>
              </a:spcBef>
              <a:spcAft>
                <a:spcPts val="0"/>
              </a:spcAft>
              <a:buSzPts val="1865"/>
              <a:buNone/>
              <a:defRPr sz="1864"/>
            </a:lvl8pPr>
            <a:lvl9pPr lvl="8" rtl="0" algn="ctr">
              <a:spcBef>
                <a:spcPts val="2131"/>
              </a:spcBef>
              <a:spcAft>
                <a:spcPts val="2131"/>
              </a:spcAft>
              <a:buSzPts val="1865"/>
              <a:buNone/>
              <a:defRPr sz="1864"/>
            </a:lvl9pPr>
          </a:lstStyle>
          <a:p/>
        </p:txBody>
      </p:sp>
      <p:sp>
        <p:nvSpPr>
          <p:cNvPr id="233" name="Google Shape;233;p36"/>
          <p:cNvSpPr txBox="1"/>
          <p:nvPr>
            <p:ph idx="3" type="subTitle"/>
          </p:nvPr>
        </p:nvSpPr>
        <p:spPr>
          <a:xfrm>
            <a:off x="2363239" y="5390318"/>
            <a:ext cx="7452300" cy="3681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1865"/>
              <a:buNone/>
              <a:defRPr sz="1864"/>
            </a:lvl1pPr>
            <a:lvl2pPr lvl="1" rtl="0" algn="ctr">
              <a:spcBef>
                <a:spcPts val="0"/>
              </a:spcBef>
              <a:spcAft>
                <a:spcPts val="0"/>
              </a:spcAft>
              <a:buSzPts val="1865"/>
              <a:buNone/>
              <a:defRPr sz="1864"/>
            </a:lvl2pPr>
            <a:lvl3pPr lvl="2" rtl="0" algn="ctr">
              <a:spcBef>
                <a:spcPts val="2131"/>
              </a:spcBef>
              <a:spcAft>
                <a:spcPts val="0"/>
              </a:spcAft>
              <a:buSzPts val="1865"/>
              <a:buNone/>
              <a:defRPr sz="1864"/>
            </a:lvl3pPr>
            <a:lvl4pPr lvl="3" rtl="0" algn="ctr">
              <a:spcBef>
                <a:spcPts val="2131"/>
              </a:spcBef>
              <a:spcAft>
                <a:spcPts val="0"/>
              </a:spcAft>
              <a:buSzPts val="1865"/>
              <a:buNone/>
              <a:defRPr sz="1864"/>
            </a:lvl4pPr>
            <a:lvl5pPr lvl="4" rtl="0" algn="ctr">
              <a:spcBef>
                <a:spcPts val="2131"/>
              </a:spcBef>
              <a:spcAft>
                <a:spcPts val="0"/>
              </a:spcAft>
              <a:buSzPts val="1865"/>
              <a:buNone/>
              <a:defRPr sz="1864"/>
            </a:lvl5pPr>
            <a:lvl6pPr lvl="5" rtl="0" algn="ctr">
              <a:spcBef>
                <a:spcPts val="2131"/>
              </a:spcBef>
              <a:spcAft>
                <a:spcPts val="0"/>
              </a:spcAft>
              <a:buSzPts val="1865"/>
              <a:buNone/>
              <a:defRPr sz="1864"/>
            </a:lvl6pPr>
            <a:lvl7pPr lvl="6" rtl="0" algn="ctr">
              <a:spcBef>
                <a:spcPts val="2131"/>
              </a:spcBef>
              <a:spcAft>
                <a:spcPts val="0"/>
              </a:spcAft>
              <a:buSzPts val="1865"/>
              <a:buNone/>
              <a:defRPr sz="1864"/>
            </a:lvl7pPr>
            <a:lvl8pPr lvl="7" rtl="0" algn="ctr">
              <a:spcBef>
                <a:spcPts val="2131"/>
              </a:spcBef>
              <a:spcAft>
                <a:spcPts val="0"/>
              </a:spcAft>
              <a:buSzPts val="1865"/>
              <a:buNone/>
              <a:defRPr sz="1864"/>
            </a:lvl8pPr>
            <a:lvl9pPr lvl="8" rtl="0" algn="ctr">
              <a:spcBef>
                <a:spcPts val="2131"/>
              </a:spcBef>
              <a:spcAft>
                <a:spcPts val="2131"/>
              </a:spcAft>
              <a:buSzPts val="1865"/>
              <a:buNone/>
              <a:defRPr sz="1864"/>
            </a:lvl9pPr>
          </a:lstStyle>
          <a:p/>
        </p:txBody>
      </p:sp>
      <p:sp>
        <p:nvSpPr>
          <p:cNvPr id="234" name="Google Shape;234;p36"/>
          <p:cNvSpPr txBox="1"/>
          <p:nvPr>
            <p:ph hasCustomPrompt="1" type="title"/>
          </p:nvPr>
        </p:nvSpPr>
        <p:spPr>
          <a:xfrm>
            <a:off x="1311578" y="1092469"/>
            <a:ext cx="9555600" cy="9978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7991"/>
              <a:buNone/>
              <a:defRPr sz="5993"/>
            </a:lvl1pPr>
            <a:lvl2pPr lvl="1" rtl="0" algn="ctr">
              <a:spcBef>
                <a:spcPts val="0"/>
              </a:spcBef>
              <a:spcAft>
                <a:spcPts val="0"/>
              </a:spcAft>
              <a:buSzPts val="7991"/>
              <a:buNone/>
              <a:defRPr sz="7991"/>
            </a:lvl2pPr>
            <a:lvl3pPr lvl="2" rtl="0" algn="ctr">
              <a:spcBef>
                <a:spcPts val="0"/>
              </a:spcBef>
              <a:spcAft>
                <a:spcPts val="0"/>
              </a:spcAft>
              <a:buSzPts val="7991"/>
              <a:buNone/>
              <a:defRPr sz="7991"/>
            </a:lvl3pPr>
            <a:lvl4pPr lvl="3" rtl="0" algn="ctr">
              <a:spcBef>
                <a:spcPts val="0"/>
              </a:spcBef>
              <a:spcAft>
                <a:spcPts val="0"/>
              </a:spcAft>
              <a:buSzPts val="7991"/>
              <a:buNone/>
              <a:defRPr sz="7991"/>
            </a:lvl4pPr>
            <a:lvl5pPr lvl="4" rtl="0" algn="ctr">
              <a:spcBef>
                <a:spcPts val="0"/>
              </a:spcBef>
              <a:spcAft>
                <a:spcPts val="0"/>
              </a:spcAft>
              <a:buSzPts val="7991"/>
              <a:buNone/>
              <a:defRPr sz="7991"/>
            </a:lvl5pPr>
            <a:lvl6pPr lvl="5" rtl="0" algn="ctr">
              <a:spcBef>
                <a:spcPts val="0"/>
              </a:spcBef>
              <a:spcAft>
                <a:spcPts val="0"/>
              </a:spcAft>
              <a:buSzPts val="7991"/>
              <a:buNone/>
              <a:defRPr sz="7991"/>
            </a:lvl6pPr>
            <a:lvl7pPr lvl="6" rtl="0" algn="ctr">
              <a:spcBef>
                <a:spcPts val="0"/>
              </a:spcBef>
              <a:spcAft>
                <a:spcPts val="0"/>
              </a:spcAft>
              <a:buSzPts val="7991"/>
              <a:buNone/>
              <a:defRPr sz="7991"/>
            </a:lvl7pPr>
            <a:lvl8pPr lvl="7" rtl="0" algn="ctr">
              <a:spcBef>
                <a:spcPts val="0"/>
              </a:spcBef>
              <a:spcAft>
                <a:spcPts val="0"/>
              </a:spcAft>
              <a:buSzPts val="7991"/>
              <a:buNone/>
              <a:defRPr sz="7991"/>
            </a:lvl8pPr>
            <a:lvl9pPr lvl="8" rtl="0" algn="ctr">
              <a:spcBef>
                <a:spcPts val="0"/>
              </a:spcBef>
              <a:spcAft>
                <a:spcPts val="0"/>
              </a:spcAft>
              <a:buSzPts val="7991"/>
              <a:buNone/>
              <a:defRPr sz="7991"/>
            </a:lvl9pPr>
          </a:lstStyle>
          <a:p>
            <a:r>
              <a:t>xx%</a:t>
            </a:r>
          </a:p>
        </p:txBody>
      </p:sp>
      <p:sp>
        <p:nvSpPr>
          <p:cNvPr id="235" name="Google Shape;235;p36"/>
          <p:cNvSpPr txBox="1"/>
          <p:nvPr>
            <p:ph hasCustomPrompt="1" idx="4" type="title"/>
          </p:nvPr>
        </p:nvSpPr>
        <p:spPr>
          <a:xfrm>
            <a:off x="1311578" y="2705898"/>
            <a:ext cx="9555600" cy="9978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7991"/>
              <a:buNone/>
              <a:defRPr sz="5993"/>
            </a:lvl1pPr>
            <a:lvl2pPr lvl="1" rtl="0" algn="ctr">
              <a:spcBef>
                <a:spcPts val="0"/>
              </a:spcBef>
              <a:spcAft>
                <a:spcPts val="0"/>
              </a:spcAft>
              <a:buSzPts val="7991"/>
              <a:buNone/>
              <a:defRPr sz="7991"/>
            </a:lvl2pPr>
            <a:lvl3pPr lvl="2" rtl="0" algn="ctr">
              <a:spcBef>
                <a:spcPts val="0"/>
              </a:spcBef>
              <a:spcAft>
                <a:spcPts val="0"/>
              </a:spcAft>
              <a:buSzPts val="7991"/>
              <a:buNone/>
              <a:defRPr sz="7991"/>
            </a:lvl3pPr>
            <a:lvl4pPr lvl="3" rtl="0" algn="ctr">
              <a:spcBef>
                <a:spcPts val="0"/>
              </a:spcBef>
              <a:spcAft>
                <a:spcPts val="0"/>
              </a:spcAft>
              <a:buSzPts val="7991"/>
              <a:buNone/>
              <a:defRPr sz="7991"/>
            </a:lvl4pPr>
            <a:lvl5pPr lvl="4" rtl="0" algn="ctr">
              <a:spcBef>
                <a:spcPts val="0"/>
              </a:spcBef>
              <a:spcAft>
                <a:spcPts val="0"/>
              </a:spcAft>
              <a:buSzPts val="7991"/>
              <a:buNone/>
              <a:defRPr sz="7991"/>
            </a:lvl5pPr>
            <a:lvl6pPr lvl="5" rtl="0" algn="ctr">
              <a:spcBef>
                <a:spcPts val="0"/>
              </a:spcBef>
              <a:spcAft>
                <a:spcPts val="0"/>
              </a:spcAft>
              <a:buSzPts val="7991"/>
              <a:buNone/>
              <a:defRPr sz="7991"/>
            </a:lvl6pPr>
            <a:lvl7pPr lvl="6" rtl="0" algn="ctr">
              <a:spcBef>
                <a:spcPts val="0"/>
              </a:spcBef>
              <a:spcAft>
                <a:spcPts val="0"/>
              </a:spcAft>
              <a:buSzPts val="7991"/>
              <a:buNone/>
              <a:defRPr sz="7991"/>
            </a:lvl7pPr>
            <a:lvl8pPr lvl="7" rtl="0" algn="ctr">
              <a:spcBef>
                <a:spcPts val="0"/>
              </a:spcBef>
              <a:spcAft>
                <a:spcPts val="0"/>
              </a:spcAft>
              <a:buSzPts val="7991"/>
              <a:buNone/>
              <a:defRPr sz="7991"/>
            </a:lvl8pPr>
            <a:lvl9pPr lvl="8" rtl="0" algn="ctr">
              <a:spcBef>
                <a:spcPts val="0"/>
              </a:spcBef>
              <a:spcAft>
                <a:spcPts val="0"/>
              </a:spcAft>
              <a:buSzPts val="7991"/>
              <a:buNone/>
              <a:defRPr sz="7991"/>
            </a:lvl9pPr>
          </a:lstStyle>
          <a:p>
            <a:r>
              <a:t>xx%</a:t>
            </a:r>
          </a:p>
        </p:txBody>
      </p:sp>
      <p:sp>
        <p:nvSpPr>
          <p:cNvPr id="236" name="Google Shape;236;p36"/>
          <p:cNvSpPr txBox="1"/>
          <p:nvPr>
            <p:ph hasCustomPrompt="1" idx="5" type="title"/>
          </p:nvPr>
        </p:nvSpPr>
        <p:spPr>
          <a:xfrm>
            <a:off x="1311578" y="4319327"/>
            <a:ext cx="9555600" cy="9978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7991"/>
              <a:buNone/>
              <a:defRPr sz="5993"/>
            </a:lvl1pPr>
            <a:lvl2pPr lvl="1" rtl="0" algn="ctr">
              <a:spcBef>
                <a:spcPts val="0"/>
              </a:spcBef>
              <a:spcAft>
                <a:spcPts val="0"/>
              </a:spcAft>
              <a:buSzPts val="7991"/>
              <a:buNone/>
              <a:defRPr sz="7991"/>
            </a:lvl2pPr>
            <a:lvl3pPr lvl="2" rtl="0" algn="ctr">
              <a:spcBef>
                <a:spcPts val="0"/>
              </a:spcBef>
              <a:spcAft>
                <a:spcPts val="0"/>
              </a:spcAft>
              <a:buSzPts val="7991"/>
              <a:buNone/>
              <a:defRPr sz="7991"/>
            </a:lvl3pPr>
            <a:lvl4pPr lvl="3" rtl="0" algn="ctr">
              <a:spcBef>
                <a:spcPts val="0"/>
              </a:spcBef>
              <a:spcAft>
                <a:spcPts val="0"/>
              </a:spcAft>
              <a:buSzPts val="7991"/>
              <a:buNone/>
              <a:defRPr sz="7991"/>
            </a:lvl4pPr>
            <a:lvl5pPr lvl="4" rtl="0" algn="ctr">
              <a:spcBef>
                <a:spcPts val="0"/>
              </a:spcBef>
              <a:spcAft>
                <a:spcPts val="0"/>
              </a:spcAft>
              <a:buSzPts val="7991"/>
              <a:buNone/>
              <a:defRPr sz="7991"/>
            </a:lvl5pPr>
            <a:lvl6pPr lvl="5" rtl="0" algn="ctr">
              <a:spcBef>
                <a:spcPts val="0"/>
              </a:spcBef>
              <a:spcAft>
                <a:spcPts val="0"/>
              </a:spcAft>
              <a:buSzPts val="7991"/>
              <a:buNone/>
              <a:defRPr sz="7991"/>
            </a:lvl6pPr>
            <a:lvl7pPr lvl="6" rtl="0" algn="ctr">
              <a:spcBef>
                <a:spcPts val="0"/>
              </a:spcBef>
              <a:spcAft>
                <a:spcPts val="0"/>
              </a:spcAft>
              <a:buSzPts val="7991"/>
              <a:buNone/>
              <a:defRPr sz="7991"/>
            </a:lvl7pPr>
            <a:lvl8pPr lvl="7" rtl="0" algn="ctr">
              <a:spcBef>
                <a:spcPts val="0"/>
              </a:spcBef>
              <a:spcAft>
                <a:spcPts val="0"/>
              </a:spcAft>
              <a:buSzPts val="7991"/>
              <a:buNone/>
              <a:defRPr sz="7991"/>
            </a:lvl8pPr>
            <a:lvl9pPr lvl="8" rtl="0" algn="ctr">
              <a:spcBef>
                <a:spcPts val="0"/>
              </a:spcBef>
              <a:spcAft>
                <a:spcPts val="0"/>
              </a:spcAft>
              <a:buSzPts val="7991"/>
              <a:buNone/>
              <a:defRPr sz="7991"/>
            </a:lvl9pPr>
          </a:lstStyle>
          <a:p>
            <a:r>
              <a:t>xx%</a:t>
            </a:r>
          </a:p>
        </p:txBody>
      </p:sp>
      <p:cxnSp>
        <p:nvCxnSpPr>
          <p:cNvPr id="237" name="Google Shape;237;p36"/>
          <p:cNvCxnSpPr/>
          <p:nvPr/>
        </p:nvCxnSpPr>
        <p:spPr>
          <a:xfrm>
            <a:off x="3426286" y="6324303"/>
            <a:ext cx="5326200" cy="0"/>
          </a:xfrm>
          <a:prstGeom prst="straightConnector1">
            <a:avLst/>
          </a:prstGeom>
          <a:noFill/>
          <a:ln cap="flat" cmpd="sng" w="25375">
            <a:solidFill>
              <a:schemeClr val="accent1"/>
            </a:solidFill>
            <a:prstDash val="solid"/>
            <a:round/>
            <a:headEnd len="med" w="med" type="none"/>
            <a:tailEnd len="med" w="med" type="none"/>
          </a:ln>
        </p:spPr>
      </p:cxnSp>
      <p:sp>
        <p:nvSpPr>
          <p:cNvPr id="238" name="Google Shape;238;p36"/>
          <p:cNvSpPr/>
          <p:nvPr/>
        </p:nvSpPr>
        <p:spPr>
          <a:xfrm>
            <a:off x="-783104" y="-1788687"/>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cxnSp>
        <p:nvCxnSpPr>
          <p:cNvPr id="239" name="Google Shape;239;p36"/>
          <p:cNvCxnSpPr/>
          <p:nvPr/>
        </p:nvCxnSpPr>
        <p:spPr>
          <a:xfrm>
            <a:off x="3426286" y="498967"/>
            <a:ext cx="5326200" cy="0"/>
          </a:xfrm>
          <a:prstGeom prst="straightConnector1">
            <a:avLst/>
          </a:prstGeom>
          <a:noFill/>
          <a:ln cap="flat" cmpd="sng" w="25375">
            <a:solidFill>
              <a:schemeClr val="accent1"/>
            </a:solidFill>
            <a:prstDash val="solid"/>
            <a:round/>
            <a:headEnd len="med" w="med" type="none"/>
            <a:tailEnd len="med" w="med" type="none"/>
          </a:ln>
        </p:spPr>
      </p:cxnSp>
      <p:sp>
        <p:nvSpPr>
          <p:cNvPr id="240" name="Google Shape;240;p36"/>
          <p:cNvSpPr/>
          <p:nvPr/>
        </p:nvSpPr>
        <p:spPr>
          <a:xfrm>
            <a:off x="10404477" y="5555627"/>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41" name="Google Shape;241;p36"/>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1">
    <p:spTree>
      <p:nvGrpSpPr>
        <p:cNvPr id="242" name="Shape 242"/>
        <p:cNvGrpSpPr/>
        <p:nvPr/>
      </p:nvGrpSpPr>
      <p:grpSpPr>
        <a:xfrm>
          <a:off x="0" y="0"/>
          <a:ext cx="0" cy="0"/>
          <a:chOff x="0" y="0"/>
          <a:chExt cx="0" cy="0"/>
        </a:xfrm>
      </p:grpSpPr>
      <p:sp>
        <p:nvSpPr>
          <p:cNvPr id="243" name="Google Shape;243;p37"/>
          <p:cNvSpPr txBox="1"/>
          <p:nvPr>
            <p:ph type="title"/>
          </p:nvPr>
        </p:nvSpPr>
        <p:spPr>
          <a:xfrm>
            <a:off x="2394333" y="1119622"/>
            <a:ext cx="7389900" cy="1203000"/>
          </a:xfrm>
          <a:prstGeom prst="rect">
            <a:avLst/>
          </a:prstGeom>
        </p:spPr>
        <p:txBody>
          <a:bodyPr anchorCtr="0" anchor="t" bIns="121775" lIns="121775" spcFirstLastPara="1" rIns="121775" wrap="square" tIns="121775">
            <a:noAutofit/>
          </a:bodyPr>
          <a:lstStyle>
            <a:lvl1pPr lvl="0" rtl="0" algn="ctr">
              <a:spcBef>
                <a:spcPts val="0"/>
              </a:spcBef>
              <a:spcAft>
                <a:spcPts val="0"/>
              </a:spcAft>
              <a:buSzPts val="3729"/>
              <a:buNone/>
              <a:defRPr sz="6393">
                <a:solidFill>
                  <a:schemeClr val="dk1"/>
                </a:solidFill>
              </a:defRPr>
            </a:lvl1pPr>
            <a:lvl2pPr lvl="1" rtl="0">
              <a:spcBef>
                <a:spcPts val="0"/>
              </a:spcBef>
              <a:spcAft>
                <a:spcPts val="0"/>
              </a:spcAft>
              <a:buSzPts val="3729"/>
              <a:buNone/>
              <a:defRPr sz="3729">
                <a:latin typeface="Nunito"/>
                <a:ea typeface="Nunito"/>
                <a:cs typeface="Nunito"/>
                <a:sym typeface="Nunito"/>
              </a:defRPr>
            </a:lvl2pPr>
            <a:lvl3pPr lvl="2" rtl="0">
              <a:spcBef>
                <a:spcPts val="0"/>
              </a:spcBef>
              <a:spcAft>
                <a:spcPts val="0"/>
              </a:spcAft>
              <a:buSzPts val="3729"/>
              <a:buNone/>
              <a:defRPr sz="3729">
                <a:latin typeface="Nunito"/>
                <a:ea typeface="Nunito"/>
                <a:cs typeface="Nunito"/>
                <a:sym typeface="Nunito"/>
              </a:defRPr>
            </a:lvl3pPr>
            <a:lvl4pPr lvl="3" rtl="0">
              <a:spcBef>
                <a:spcPts val="0"/>
              </a:spcBef>
              <a:spcAft>
                <a:spcPts val="0"/>
              </a:spcAft>
              <a:buSzPts val="3729"/>
              <a:buNone/>
              <a:defRPr sz="3729">
                <a:latin typeface="Nunito"/>
                <a:ea typeface="Nunito"/>
                <a:cs typeface="Nunito"/>
                <a:sym typeface="Nunito"/>
              </a:defRPr>
            </a:lvl4pPr>
            <a:lvl5pPr lvl="4" rtl="0">
              <a:spcBef>
                <a:spcPts val="0"/>
              </a:spcBef>
              <a:spcAft>
                <a:spcPts val="0"/>
              </a:spcAft>
              <a:buSzPts val="3729"/>
              <a:buNone/>
              <a:defRPr sz="3729">
                <a:latin typeface="Nunito"/>
                <a:ea typeface="Nunito"/>
                <a:cs typeface="Nunito"/>
                <a:sym typeface="Nunito"/>
              </a:defRPr>
            </a:lvl5pPr>
            <a:lvl6pPr lvl="5" rtl="0">
              <a:spcBef>
                <a:spcPts val="0"/>
              </a:spcBef>
              <a:spcAft>
                <a:spcPts val="0"/>
              </a:spcAft>
              <a:buSzPts val="3729"/>
              <a:buNone/>
              <a:defRPr sz="3729">
                <a:latin typeface="Nunito"/>
                <a:ea typeface="Nunito"/>
                <a:cs typeface="Nunito"/>
                <a:sym typeface="Nunito"/>
              </a:defRPr>
            </a:lvl6pPr>
            <a:lvl7pPr lvl="6" rtl="0">
              <a:spcBef>
                <a:spcPts val="0"/>
              </a:spcBef>
              <a:spcAft>
                <a:spcPts val="0"/>
              </a:spcAft>
              <a:buSzPts val="3729"/>
              <a:buNone/>
              <a:defRPr sz="3729">
                <a:latin typeface="Nunito"/>
                <a:ea typeface="Nunito"/>
                <a:cs typeface="Nunito"/>
                <a:sym typeface="Nunito"/>
              </a:defRPr>
            </a:lvl7pPr>
            <a:lvl8pPr lvl="7" rtl="0">
              <a:spcBef>
                <a:spcPts val="0"/>
              </a:spcBef>
              <a:spcAft>
                <a:spcPts val="0"/>
              </a:spcAft>
              <a:buSzPts val="3729"/>
              <a:buNone/>
              <a:defRPr sz="3729">
                <a:latin typeface="Nunito"/>
                <a:ea typeface="Nunito"/>
                <a:cs typeface="Nunito"/>
                <a:sym typeface="Nunito"/>
              </a:defRPr>
            </a:lvl8pPr>
            <a:lvl9pPr lvl="8" rtl="0">
              <a:spcBef>
                <a:spcPts val="0"/>
              </a:spcBef>
              <a:spcAft>
                <a:spcPts val="0"/>
              </a:spcAft>
              <a:buSzPts val="3729"/>
              <a:buNone/>
              <a:defRPr sz="3729">
                <a:latin typeface="Nunito"/>
                <a:ea typeface="Nunito"/>
                <a:cs typeface="Nunito"/>
                <a:sym typeface="Nunito"/>
              </a:defRPr>
            </a:lvl9pPr>
          </a:lstStyle>
          <a:p/>
        </p:txBody>
      </p:sp>
      <p:sp>
        <p:nvSpPr>
          <p:cNvPr id="244" name="Google Shape;244;p37"/>
          <p:cNvSpPr txBox="1"/>
          <p:nvPr/>
        </p:nvSpPr>
        <p:spPr>
          <a:xfrm>
            <a:off x="2244201" y="4673455"/>
            <a:ext cx="7690500" cy="655800"/>
          </a:xfrm>
          <a:prstGeom prst="rect">
            <a:avLst/>
          </a:prstGeom>
          <a:noFill/>
          <a:ln>
            <a:noFill/>
          </a:ln>
        </p:spPr>
        <p:txBody>
          <a:bodyPr anchorCtr="0" anchor="ctr" bIns="121775" lIns="121775" spcFirstLastPara="1" rIns="121775" wrap="square" tIns="121775">
            <a:noAutofit/>
          </a:bodyPr>
          <a:lstStyle/>
          <a:p>
            <a:pPr indent="0" lvl="0" marL="0" rtl="0" algn="ctr">
              <a:spcBef>
                <a:spcPts val="0"/>
              </a:spcBef>
              <a:spcAft>
                <a:spcPts val="0"/>
              </a:spcAft>
              <a:buNone/>
            </a:pPr>
            <a:r>
              <a:rPr lang="en" sz="1465">
                <a:solidFill>
                  <a:schemeClr val="dk1"/>
                </a:solidFill>
                <a:latin typeface="Exo"/>
                <a:ea typeface="Exo"/>
                <a:cs typeface="Exo"/>
                <a:sym typeface="Exo"/>
              </a:rPr>
              <a:t>CREDITS: This presentation template was created by </a:t>
            </a:r>
            <a:r>
              <a:rPr b="1" lang="en" sz="1465" u="sng">
                <a:solidFill>
                  <a:schemeClr val="dk1"/>
                </a:solidFill>
                <a:latin typeface="Exo"/>
                <a:ea typeface="Exo"/>
                <a:cs typeface="Exo"/>
                <a:sym typeface="Exo"/>
                <a:hlinkClick r:id="rId2">
                  <a:extLst>
                    <a:ext uri="{A12FA001-AC4F-418D-AE19-62706E023703}">
                      <ahyp:hlinkClr val="tx"/>
                    </a:ext>
                  </a:extLst>
                </a:hlinkClick>
              </a:rPr>
              <a:t>Slidesgo</a:t>
            </a:r>
            <a:r>
              <a:rPr lang="en" sz="1465">
                <a:solidFill>
                  <a:schemeClr val="dk1"/>
                </a:solidFill>
                <a:latin typeface="Exo"/>
                <a:ea typeface="Exo"/>
                <a:cs typeface="Exo"/>
                <a:sym typeface="Exo"/>
              </a:rPr>
              <a:t>, including icons by </a:t>
            </a:r>
            <a:r>
              <a:rPr b="1" lang="en" sz="1465" u="sng">
                <a:solidFill>
                  <a:schemeClr val="dk1"/>
                </a:solidFill>
                <a:latin typeface="Exo"/>
                <a:ea typeface="Exo"/>
                <a:cs typeface="Exo"/>
                <a:sym typeface="Exo"/>
                <a:hlinkClick r:id="rId3">
                  <a:extLst>
                    <a:ext uri="{A12FA001-AC4F-418D-AE19-62706E023703}">
                      <ahyp:hlinkClr val="tx"/>
                    </a:ext>
                  </a:extLst>
                </a:hlinkClick>
              </a:rPr>
              <a:t>Flaticon</a:t>
            </a:r>
            <a:r>
              <a:rPr lang="en" sz="1465">
                <a:solidFill>
                  <a:schemeClr val="dk1"/>
                </a:solidFill>
                <a:latin typeface="Exo"/>
                <a:ea typeface="Exo"/>
                <a:cs typeface="Exo"/>
                <a:sym typeface="Exo"/>
              </a:rPr>
              <a:t>, infographics &amp; images by </a:t>
            </a:r>
            <a:r>
              <a:rPr b="1" lang="en" sz="1465" u="sng">
                <a:solidFill>
                  <a:schemeClr val="dk1"/>
                </a:solidFill>
                <a:latin typeface="Exo"/>
                <a:ea typeface="Exo"/>
                <a:cs typeface="Exo"/>
                <a:sym typeface="Exo"/>
                <a:hlinkClick r:id="rId4">
                  <a:extLst>
                    <a:ext uri="{A12FA001-AC4F-418D-AE19-62706E023703}">
                      <ahyp:hlinkClr val="tx"/>
                    </a:ext>
                  </a:extLst>
                </a:hlinkClick>
              </a:rPr>
              <a:t>Freepik</a:t>
            </a:r>
            <a:r>
              <a:rPr lang="en" sz="1465">
                <a:solidFill>
                  <a:schemeClr val="dk1"/>
                </a:solidFill>
                <a:latin typeface="Exo"/>
                <a:ea typeface="Exo"/>
                <a:cs typeface="Exo"/>
                <a:sym typeface="Exo"/>
              </a:rPr>
              <a:t> and illustrations by </a:t>
            </a:r>
            <a:r>
              <a:rPr b="1" lang="en" sz="1465" u="sng">
                <a:solidFill>
                  <a:schemeClr val="dk1"/>
                </a:solidFill>
                <a:latin typeface="Exo"/>
                <a:ea typeface="Exo"/>
                <a:cs typeface="Exo"/>
                <a:sym typeface="Exo"/>
                <a:hlinkClick r:id="rId5">
                  <a:extLst>
                    <a:ext uri="{A12FA001-AC4F-418D-AE19-62706E023703}">
                      <ahyp:hlinkClr val="tx"/>
                    </a:ext>
                  </a:extLst>
                </a:hlinkClick>
              </a:rPr>
              <a:t>Storyset</a:t>
            </a:r>
            <a:endParaRPr b="1" sz="1465" u="sng">
              <a:solidFill>
                <a:schemeClr val="dk1"/>
              </a:solidFill>
              <a:latin typeface="Exo"/>
              <a:ea typeface="Exo"/>
              <a:cs typeface="Exo"/>
              <a:sym typeface="Exo"/>
            </a:endParaRPr>
          </a:p>
        </p:txBody>
      </p:sp>
      <p:sp>
        <p:nvSpPr>
          <p:cNvPr id="245" name="Google Shape;245;p37"/>
          <p:cNvSpPr txBox="1"/>
          <p:nvPr>
            <p:ph idx="1" type="subTitle"/>
          </p:nvPr>
        </p:nvSpPr>
        <p:spPr>
          <a:xfrm>
            <a:off x="1118821" y="2506000"/>
            <a:ext cx="9941100" cy="1203000"/>
          </a:xfrm>
          <a:prstGeom prst="rect">
            <a:avLst/>
          </a:prstGeom>
        </p:spPr>
        <p:txBody>
          <a:bodyPr anchorCtr="0" anchor="t" bIns="121775" lIns="121775" spcFirstLastPara="1" rIns="121775" wrap="square" tIns="121775">
            <a:noAutofit/>
          </a:bodyPr>
          <a:lstStyle>
            <a:lvl1pPr lvl="0" rtl="0" algn="ctr">
              <a:spcBef>
                <a:spcPts val="0"/>
              </a:spcBef>
              <a:spcAft>
                <a:spcPts val="0"/>
              </a:spcAft>
              <a:buSzPts val="1865"/>
              <a:buNone/>
              <a:defRPr sz="1997"/>
            </a:lvl1pPr>
            <a:lvl2pPr lvl="1" rtl="0" algn="ctr">
              <a:spcBef>
                <a:spcPts val="2131"/>
              </a:spcBef>
              <a:spcAft>
                <a:spcPts val="0"/>
              </a:spcAft>
              <a:buSzPts val="1865"/>
              <a:buNone/>
              <a:defRPr sz="1864"/>
            </a:lvl2pPr>
            <a:lvl3pPr lvl="2" rtl="0" algn="ctr">
              <a:spcBef>
                <a:spcPts val="2131"/>
              </a:spcBef>
              <a:spcAft>
                <a:spcPts val="0"/>
              </a:spcAft>
              <a:buSzPts val="1865"/>
              <a:buNone/>
              <a:defRPr sz="1864"/>
            </a:lvl3pPr>
            <a:lvl4pPr lvl="3" rtl="0" algn="ctr">
              <a:spcBef>
                <a:spcPts val="2131"/>
              </a:spcBef>
              <a:spcAft>
                <a:spcPts val="0"/>
              </a:spcAft>
              <a:buSzPts val="1865"/>
              <a:buNone/>
              <a:defRPr sz="1864"/>
            </a:lvl4pPr>
            <a:lvl5pPr lvl="4" rtl="0" algn="ctr">
              <a:spcBef>
                <a:spcPts val="2131"/>
              </a:spcBef>
              <a:spcAft>
                <a:spcPts val="0"/>
              </a:spcAft>
              <a:buSzPts val="1865"/>
              <a:buNone/>
              <a:defRPr sz="1864"/>
            </a:lvl5pPr>
            <a:lvl6pPr lvl="5" rtl="0" algn="ctr">
              <a:spcBef>
                <a:spcPts val="2131"/>
              </a:spcBef>
              <a:spcAft>
                <a:spcPts val="0"/>
              </a:spcAft>
              <a:buSzPts val="1865"/>
              <a:buNone/>
              <a:defRPr sz="1864"/>
            </a:lvl6pPr>
            <a:lvl7pPr lvl="6" rtl="0" algn="ctr">
              <a:spcBef>
                <a:spcPts val="2131"/>
              </a:spcBef>
              <a:spcAft>
                <a:spcPts val="0"/>
              </a:spcAft>
              <a:buSzPts val="1865"/>
              <a:buNone/>
              <a:defRPr sz="1864"/>
            </a:lvl7pPr>
            <a:lvl8pPr lvl="7" rtl="0" algn="ctr">
              <a:spcBef>
                <a:spcPts val="2131"/>
              </a:spcBef>
              <a:spcAft>
                <a:spcPts val="0"/>
              </a:spcAft>
              <a:buSzPts val="1865"/>
              <a:buNone/>
              <a:defRPr sz="1864"/>
            </a:lvl8pPr>
            <a:lvl9pPr lvl="8" rtl="0" algn="ctr">
              <a:spcBef>
                <a:spcPts val="2131"/>
              </a:spcBef>
              <a:spcAft>
                <a:spcPts val="2131"/>
              </a:spcAft>
              <a:buSzPts val="1865"/>
              <a:buNone/>
              <a:defRPr sz="1864"/>
            </a:lvl9pPr>
          </a:lstStyle>
          <a:p/>
        </p:txBody>
      </p:sp>
      <p:sp>
        <p:nvSpPr>
          <p:cNvPr id="246" name="Google Shape;246;p37"/>
          <p:cNvSpPr/>
          <p:nvPr/>
        </p:nvSpPr>
        <p:spPr>
          <a:xfrm>
            <a:off x="-1517708" y="2015614"/>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47" name="Google Shape;247;p37"/>
          <p:cNvSpPr/>
          <p:nvPr/>
        </p:nvSpPr>
        <p:spPr>
          <a:xfrm>
            <a:off x="11198408" y="2015614"/>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48" name="Google Shape;248;p37"/>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32">
    <p:spTree>
      <p:nvGrpSpPr>
        <p:cNvPr id="249" name="Shape 249"/>
        <p:cNvGrpSpPr/>
        <p:nvPr/>
      </p:nvGrpSpPr>
      <p:grpSpPr>
        <a:xfrm>
          <a:off x="0" y="0"/>
          <a:ext cx="0" cy="0"/>
          <a:chOff x="0" y="0"/>
          <a:chExt cx="0" cy="0"/>
        </a:xfrm>
      </p:grpSpPr>
      <p:sp>
        <p:nvSpPr>
          <p:cNvPr id="250" name="Google Shape;250;p38"/>
          <p:cNvSpPr/>
          <p:nvPr/>
        </p:nvSpPr>
        <p:spPr>
          <a:xfrm>
            <a:off x="-823057" y="5763009"/>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grpSp>
        <p:nvGrpSpPr>
          <p:cNvPr id="251" name="Google Shape;251;p38"/>
          <p:cNvGrpSpPr/>
          <p:nvPr/>
        </p:nvGrpSpPr>
        <p:grpSpPr>
          <a:xfrm rot="10800000">
            <a:off x="3428453" y="5544440"/>
            <a:ext cx="5322043" cy="751991"/>
            <a:chOff x="1524913" y="922950"/>
            <a:chExt cx="6094175" cy="564600"/>
          </a:xfrm>
        </p:grpSpPr>
        <p:cxnSp>
          <p:nvCxnSpPr>
            <p:cNvPr id="252" name="Google Shape;252;p38"/>
            <p:cNvCxnSpPr/>
            <p:nvPr/>
          </p:nvCxnSpPr>
          <p:spPr>
            <a:xfrm flipH="1" rot="10800000">
              <a:off x="1524913" y="922950"/>
              <a:ext cx="2916000" cy="564600"/>
            </a:xfrm>
            <a:prstGeom prst="curvedConnector3">
              <a:avLst>
                <a:gd fmla="val 50000" name="adj1"/>
              </a:avLst>
            </a:prstGeom>
            <a:noFill/>
            <a:ln cap="flat" cmpd="sng" w="25375">
              <a:solidFill>
                <a:schemeClr val="accent1"/>
              </a:solidFill>
              <a:prstDash val="solid"/>
              <a:round/>
              <a:headEnd len="med" w="med" type="none"/>
              <a:tailEnd len="med" w="med" type="none"/>
            </a:ln>
          </p:spPr>
        </p:cxnSp>
        <p:cxnSp>
          <p:nvCxnSpPr>
            <p:cNvPr id="253" name="Google Shape;253;p38"/>
            <p:cNvCxnSpPr/>
            <p:nvPr/>
          </p:nvCxnSpPr>
          <p:spPr>
            <a:xfrm rot="10800000">
              <a:off x="4437888" y="923225"/>
              <a:ext cx="3181200" cy="563400"/>
            </a:xfrm>
            <a:prstGeom prst="curvedConnector3">
              <a:avLst>
                <a:gd fmla="val 50000" name="adj1"/>
              </a:avLst>
            </a:prstGeom>
            <a:noFill/>
            <a:ln cap="flat" cmpd="sng" w="25375">
              <a:solidFill>
                <a:schemeClr val="accent1"/>
              </a:solidFill>
              <a:prstDash val="solid"/>
              <a:round/>
              <a:headEnd len="med" w="med" type="none"/>
              <a:tailEnd len="med" w="med" type="none"/>
            </a:ln>
          </p:spPr>
        </p:cxnSp>
      </p:grpSp>
      <p:grpSp>
        <p:nvGrpSpPr>
          <p:cNvPr id="254" name="Google Shape;254;p38"/>
          <p:cNvGrpSpPr/>
          <p:nvPr/>
        </p:nvGrpSpPr>
        <p:grpSpPr>
          <a:xfrm>
            <a:off x="3428269" y="1016118"/>
            <a:ext cx="5322043" cy="751991"/>
            <a:chOff x="1524913" y="922950"/>
            <a:chExt cx="6094175" cy="564600"/>
          </a:xfrm>
        </p:grpSpPr>
        <p:cxnSp>
          <p:nvCxnSpPr>
            <p:cNvPr id="255" name="Google Shape;255;p38"/>
            <p:cNvCxnSpPr/>
            <p:nvPr/>
          </p:nvCxnSpPr>
          <p:spPr>
            <a:xfrm flipH="1" rot="10800000">
              <a:off x="1524913" y="922950"/>
              <a:ext cx="2916000" cy="564600"/>
            </a:xfrm>
            <a:prstGeom prst="curvedConnector3">
              <a:avLst>
                <a:gd fmla="val 50000" name="adj1"/>
              </a:avLst>
            </a:prstGeom>
            <a:noFill/>
            <a:ln cap="flat" cmpd="sng" w="25375">
              <a:solidFill>
                <a:schemeClr val="accent1"/>
              </a:solidFill>
              <a:prstDash val="solid"/>
              <a:round/>
              <a:headEnd len="med" w="med" type="none"/>
              <a:tailEnd len="med" w="med" type="none"/>
            </a:ln>
          </p:spPr>
        </p:cxnSp>
        <p:cxnSp>
          <p:nvCxnSpPr>
            <p:cNvPr id="256" name="Google Shape;256;p38"/>
            <p:cNvCxnSpPr/>
            <p:nvPr/>
          </p:nvCxnSpPr>
          <p:spPr>
            <a:xfrm rot="10800000">
              <a:off x="4437888" y="923225"/>
              <a:ext cx="3181200" cy="563400"/>
            </a:xfrm>
            <a:prstGeom prst="curvedConnector3">
              <a:avLst>
                <a:gd fmla="val 50000" name="adj1"/>
              </a:avLst>
            </a:prstGeom>
            <a:noFill/>
            <a:ln cap="flat" cmpd="sng" w="25375">
              <a:solidFill>
                <a:schemeClr val="accent1"/>
              </a:solidFill>
              <a:prstDash val="solid"/>
              <a:round/>
              <a:headEnd len="med" w="med" type="none"/>
              <a:tailEnd len="med" w="med" type="none"/>
            </a:ln>
          </p:spPr>
        </p:cxnSp>
      </p:grpSp>
      <p:sp>
        <p:nvSpPr>
          <p:cNvPr id="257" name="Google Shape;257;p38"/>
          <p:cNvSpPr/>
          <p:nvPr/>
        </p:nvSpPr>
        <p:spPr>
          <a:xfrm>
            <a:off x="10639552" y="-1548373"/>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58" name="Google Shape;258;p38"/>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32_1">
    <p:spTree>
      <p:nvGrpSpPr>
        <p:cNvPr id="259" name="Shape 259"/>
        <p:cNvGrpSpPr/>
        <p:nvPr/>
      </p:nvGrpSpPr>
      <p:grpSpPr>
        <a:xfrm>
          <a:off x="0" y="0"/>
          <a:ext cx="0" cy="0"/>
          <a:chOff x="0" y="0"/>
          <a:chExt cx="0" cy="0"/>
        </a:xfrm>
      </p:grpSpPr>
      <p:sp>
        <p:nvSpPr>
          <p:cNvPr id="260" name="Google Shape;260;p39"/>
          <p:cNvSpPr/>
          <p:nvPr/>
        </p:nvSpPr>
        <p:spPr>
          <a:xfrm>
            <a:off x="768403" y="5494558"/>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61" name="Google Shape;261;p39"/>
          <p:cNvSpPr/>
          <p:nvPr/>
        </p:nvSpPr>
        <p:spPr>
          <a:xfrm>
            <a:off x="9072837" y="-1431636"/>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cxnSp>
        <p:nvCxnSpPr>
          <p:cNvPr id="262" name="Google Shape;262;p39"/>
          <p:cNvCxnSpPr/>
          <p:nvPr/>
        </p:nvCxnSpPr>
        <p:spPr>
          <a:xfrm>
            <a:off x="3426286" y="6324303"/>
            <a:ext cx="5326200" cy="0"/>
          </a:xfrm>
          <a:prstGeom prst="straightConnector1">
            <a:avLst/>
          </a:prstGeom>
          <a:noFill/>
          <a:ln cap="flat" cmpd="sng" w="25375">
            <a:solidFill>
              <a:schemeClr val="accent1"/>
            </a:solidFill>
            <a:prstDash val="solid"/>
            <a:round/>
            <a:headEnd len="med" w="med" type="none"/>
            <a:tailEnd len="med" w="med" type="none"/>
          </a:ln>
        </p:spPr>
      </p:cxnSp>
      <p:cxnSp>
        <p:nvCxnSpPr>
          <p:cNvPr id="263" name="Google Shape;263;p39"/>
          <p:cNvCxnSpPr/>
          <p:nvPr/>
        </p:nvCxnSpPr>
        <p:spPr>
          <a:xfrm>
            <a:off x="3426286" y="498967"/>
            <a:ext cx="5326200" cy="0"/>
          </a:xfrm>
          <a:prstGeom prst="straightConnector1">
            <a:avLst/>
          </a:prstGeom>
          <a:noFill/>
          <a:ln cap="flat" cmpd="sng" w="25375">
            <a:solidFill>
              <a:schemeClr val="accent1"/>
            </a:solidFill>
            <a:prstDash val="solid"/>
            <a:round/>
            <a:headEnd len="med" w="med" type="none"/>
            <a:tailEnd len="med" w="med" type="none"/>
          </a:ln>
        </p:spPr>
      </p:cxnSp>
      <p:sp>
        <p:nvSpPr>
          <p:cNvPr id="264" name="Google Shape;264;p39"/>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type="title"/>
          </p:nvPr>
        </p:nvSpPr>
        <p:spPr>
          <a:xfrm>
            <a:off x="958961" y="592744"/>
            <a:ext cx="10260900" cy="762900"/>
          </a:xfrm>
          <a:prstGeom prst="rect">
            <a:avLst/>
          </a:prstGeom>
        </p:spPr>
        <p:txBody>
          <a:bodyPr anchorCtr="0" anchor="ctr" bIns="121775" lIns="121775" spcFirstLastPara="1" rIns="121775" wrap="square" tIns="121775">
            <a:spAutoFit/>
          </a:bodyPr>
          <a:lstStyle>
            <a:lvl1pPr lvl="0" rtl="0" algn="ctr">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9" name="Google Shape;29;p5"/>
          <p:cNvSpPr txBox="1"/>
          <p:nvPr>
            <p:ph idx="2" type="title"/>
          </p:nvPr>
        </p:nvSpPr>
        <p:spPr>
          <a:xfrm>
            <a:off x="2126628" y="3532383"/>
            <a:ext cx="3652800" cy="744300"/>
          </a:xfrm>
          <a:prstGeom prst="rect">
            <a:avLst/>
          </a:prstGeom>
        </p:spPr>
        <p:txBody>
          <a:bodyPr anchorCtr="0" anchor="ctr" bIns="121775" lIns="121775" spcFirstLastPara="1" rIns="121775" wrap="square" tIns="121775">
            <a:spAutoFit/>
          </a:bodyPr>
          <a:lstStyle>
            <a:lvl1pPr lvl="0" rtl="0" algn="ctr">
              <a:spcBef>
                <a:spcPts val="0"/>
              </a:spcBef>
              <a:spcAft>
                <a:spcPts val="0"/>
              </a:spcAft>
              <a:buSzPts val="2400"/>
              <a:buNone/>
              <a:defRPr sz="2400"/>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30" name="Google Shape;30;p5"/>
          <p:cNvSpPr txBox="1"/>
          <p:nvPr>
            <p:ph idx="3" type="title"/>
          </p:nvPr>
        </p:nvSpPr>
        <p:spPr>
          <a:xfrm>
            <a:off x="6399393" y="3532383"/>
            <a:ext cx="3652800" cy="744300"/>
          </a:xfrm>
          <a:prstGeom prst="rect">
            <a:avLst/>
          </a:prstGeom>
        </p:spPr>
        <p:txBody>
          <a:bodyPr anchorCtr="0" anchor="ctr" bIns="121775" lIns="121775" spcFirstLastPara="1" rIns="121775" wrap="square" tIns="121775">
            <a:spAutoFit/>
          </a:bodyPr>
          <a:lstStyle>
            <a:lvl1pPr lvl="0" rtl="0" algn="ctr">
              <a:spcBef>
                <a:spcPts val="0"/>
              </a:spcBef>
              <a:spcAft>
                <a:spcPts val="0"/>
              </a:spcAft>
              <a:buSzPts val="2400"/>
              <a:buNone/>
              <a:defRPr sz="2400"/>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31" name="Google Shape;31;p5"/>
          <p:cNvSpPr txBox="1"/>
          <p:nvPr>
            <p:ph idx="1" type="subTitle"/>
          </p:nvPr>
        </p:nvSpPr>
        <p:spPr>
          <a:xfrm>
            <a:off x="6397999" y="4283365"/>
            <a:ext cx="3652800" cy="1346100"/>
          </a:xfrm>
          <a:prstGeom prst="rect">
            <a:avLst/>
          </a:prstGeom>
        </p:spPr>
        <p:txBody>
          <a:bodyPr anchorCtr="0" anchor="t" bIns="121775" lIns="121775" spcFirstLastPara="1" rIns="121775" wrap="square" tIns="121775">
            <a:spAutoFit/>
          </a:bodyPr>
          <a:lstStyle>
            <a:lvl1pPr lvl="0" rtl="0" algn="ctr">
              <a:lnSpc>
                <a:spcPct val="100000"/>
              </a:lnSpc>
              <a:spcBef>
                <a:spcPts val="0"/>
              </a:spcBef>
              <a:spcAft>
                <a:spcPts val="0"/>
              </a:spcAft>
              <a:buSzPts val="1800"/>
              <a:buNone/>
              <a:defRPr b="0" sz="1800"/>
            </a:lvl1pPr>
            <a:lvl2pPr lvl="1" rtl="0" algn="ctr">
              <a:lnSpc>
                <a:spcPct val="100000"/>
              </a:lnSpc>
              <a:spcBef>
                <a:spcPts val="0"/>
              </a:spcBef>
              <a:spcAft>
                <a:spcPts val="0"/>
              </a:spcAft>
              <a:buSzPts val="3729"/>
              <a:buNone/>
              <a:defRPr sz="3729"/>
            </a:lvl2pPr>
            <a:lvl3pPr lvl="2" rtl="0" algn="ctr">
              <a:lnSpc>
                <a:spcPct val="100000"/>
              </a:lnSpc>
              <a:spcBef>
                <a:spcPts val="0"/>
              </a:spcBef>
              <a:spcAft>
                <a:spcPts val="0"/>
              </a:spcAft>
              <a:buSzPts val="3729"/>
              <a:buNone/>
              <a:defRPr sz="3729"/>
            </a:lvl3pPr>
            <a:lvl4pPr lvl="3" rtl="0" algn="ctr">
              <a:lnSpc>
                <a:spcPct val="100000"/>
              </a:lnSpc>
              <a:spcBef>
                <a:spcPts val="0"/>
              </a:spcBef>
              <a:spcAft>
                <a:spcPts val="0"/>
              </a:spcAft>
              <a:buSzPts val="3729"/>
              <a:buNone/>
              <a:defRPr sz="3729"/>
            </a:lvl4pPr>
            <a:lvl5pPr lvl="4" rtl="0" algn="ctr">
              <a:lnSpc>
                <a:spcPct val="100000"/>
              </a:lnSpc>
              <a:spcBef>
                <a:spcPts val="0"/>
              </a:spcBef>
              <a:spcAft>
                <a:spcPts val="0"/>
              </a:spcAft>
              <a:buSzPts val="3729"/>
              <a:buNone/>
              <a:defRPr sz="3729"/>
            </a:lvl5pPr>
            <a:lvl6pPr lvl="5" rtl="0" algn="ctr">
              <a:lnSpc>
                <a:spcPct val="100000"/>
              </a:lnSpc>
              <a:spcBef>
                <a:spcPts val="0"/>
              </a:spcBef>
              <a:spcAft>
                <a:spcPts val="0"/>
              </a:spcAft>
              <a:buSzPts val="3729"/>
              <a:buNone/>
              <a:defRPr sz="3729"/>
            </a:lvl6pPr>
            <a:lvl7pPr lvl="6" rtl="0" algn="ctr">
              <a:lnSpc>
                <a:spcPct val="100000"/>
              </a:lnSpc>
              <a:spcBef>
                <a:spcPts val="0"/>
              </a:spcBef>
              <a:spcAft>
                <a:spcPts val="0"/>
              </a:spcAft>
              <a:buSzPts val="3729"/>
              <a:buNone/>
              <a:defRPr sz="3729"/>
            </a:lvl7pPr>
            <a:lvl8pPr lvl="7" rtl="0" algn="ctr">
              <a:lnSpc>
                <a:spcPct val="100000"/>
              </a:lnSpc>
              <a:spcBef>
                <a:spcPts val="0"/>
              </a:spcBef>
              <a:spcAft>
                <a:spcPts val="0"/>
              </a:spcAft>
              <a:buSzPts val="3729"/>
              <a:buNone/>
              <a:defRPr sz="3729"/>
            </a:lvl8pPr>
            <a:lvl9pPr lvl="8" rtl="0" algn="ctr">
              <a:lnSpc>
                <a:spcPct val="100000"/>
              </a:lnSpc>
              <a:spcBef>
                <a:spcPts val="0"/>
              </a:spcBef>
              <a:spcAft>
                <a:spcPts val="0"/>
              </a:spcAft>
              <a:buSzPts val="3729"/>
              <a:buNone/>
              <a:defRPr sz="3729"/>
            </a:lvl9pPr>
          </a:lstStyle>
          <a:p/>
        </p:txBody>
      </p:sp>
      <p:sp>
        <p:nvSpPr>
          <p:cNvPr id="32" name="Google Shape;32;p5"/>
          <p:cNvSpPr txBox="1"/>
          <p:nvPr>
            <p:ph idx="4" type="subTitle"/>
          </p:nvPr>
        </p:nvSpPr>
        <p:spPr>
          <a:xfrm>
            <a:off x="2126745" y="4283365"/>
            <a:ext cx="3652800" cy="1346100"/>
          </a:xfrm>
          <a:prstGeom prst="rect">
            <a:avLst/>
          </a:prstGeom>
        </p:spPr>
        <p:txBody>
          <a:bodyPr anchorCtr="0" anchor="t" bIns="121775" lIns="121775" spcFirstLastPara="1" rIns="121775" wrap="square" tIns="121775">
            <a:spAutoFit/>
          </a:bodyPr>
          <a:lstStyle>
            <a:lvl1pPr lvl="0" rtl="0" algn="ctr">
              <a:lnSpc>
                <a:spcPct val="100000"/>
              </a:lnSpc>
              <a:spcBef>
                <a:spcPts val="0"/>
              </a:spcBef>
              <a:spcAft>
                <a:spcPts val="0"/>
              </a:spcAft>
              <a:buSzPts val="1800"/>
              <a:buNone/>
              <a:defRPr b="0" sz="1800"/>
            </a:lvl1pPr>
            <a:lvl2pPr lvl="1" rtl="0" algn="ctr">
              <a:lnSpc>
                <a:spcPct val="100000"/>
              </a:lnSpc>
              <a:spcBef>
                <a:spcPts val="0"/>
              </a:spcBef>
              <a:spcAft>
                <a:spcPts val="0"/>
              </a:spcAft>
              <a:buSzPts val="3729"/>
              <a:buNone/>
              <a:defRPr sz="3729"/>
            </a:lvl2pPr>
            <a:lvl3pPr lvl="2" rtl="0" algn="ctr">
              <a:lnSpc>
                <a:spcPct val="100000"/>
              </a:lnSpc>
              <a:spcBef>
                <a:spcPts val="0"/>
              </a:spcBef>
              <a:spcAft>
                <a:spcPts val="0"/>
              </a:spcAft>
              <a:buSzPts val="3729"/>
              <a:buNone/>
              <a:defRPr sz="3729"/>
            </a:lvl3pPr>
            <a:lvl4pPr lvl="3" rtl="0" algn="ctr">
              <a:lnSpc>
                <a:spcPct val="100000"/>
              </a:lnSpc>
              <a:spcBef>
                <a:spcPts val="0"/>
              </a:spcBef>
              <a:spcAft>
                <a:spcPts val="0"/>
              </a:spcAft>
              <a:buSzPts val="3729"/>
              <a:buNone/>
              <a:defRPr sz="3729"/>
            </a:lvl4pPr>
            <a:lvl5pPr lvl="4" rtl="0" algn="ctr">
              <a:lnSpc>
                <a:spcPct val="100000"/>
              </a:lnSpc>
              <a:spcBef>
                <a:spcPts val="0"/>
              </a:spcBef>
              <a:spcAft>
                <a:spcPts val="0"/>
              </a:spcAft>
              <a:buSzPts val="3729"/>
              <a:buNone/>
              <a:defRPr sz="3729"/>
            </a:lvl5pPr>
            <a:lvl6pPr lvl="5" rtl="0" algn="ctr">
              <a:lnSpc>
                <a:spcPct val="100000"/>
              </a:lnSpc>
              <a:spcBef>
                <a:spcPts val="0"/>
              </a:spcBef>
              <a:spcAft>
                <a:spcPts val="0"/>
              </a:spcAft>
              <a:buSzPts val="3729"/>
              <a:buNone/>
              <a:defRPr sz="3729"/>
            </a:lvl6pPr>
            <a:lvl7pPr lvl="6" rtl="0" algn="ctr">
              <a:lnSpc>
                <a:spcPct val="100000"/>
              </a:lnSpc>
              <a:spcBef>
                <a:spcPts val="0"/>
              </a:spcBef>
              <a:spcAft>
                <a:spcPts val="0"/>
              </a:spcAft>
              <a:buSzPts val="3729"/>
              <a:buNone/>
              <a:defRPr sz="3729"/>
            </a:lvl7pPr>
            <a:lvl8pPr lvl="7" rtl="0" algn="ctr">
              <a:lnSpc>
                <a:spcPct val="100000"/>
              </a:lnSpc>
              <a:spcBef>
                <a:spcPts val="0"/>
              </a:spcBef>
              <a:spcAft>
                <a:spcPts val="0"/>
              </a:spcAft>
              <a:buSzPts val="3729"/>
              <a:buNone/>
              <a:defRPr sz="3729"/>
            </a:lvl8pPr>
            <a:lvl9pPr lvl="8" rtl="0" algn="ctr">
              <a:lnSpc>
                <a:spcPct val="100000"/>
              </a:lnSpc>
              <a:spcBef>
                <a:spcPts val="0"/>
              </a:spcBef>
              <a:spcAft>
                <a:spcPts val="0"/>
              </a:spcAft>
              <a:buSzPts val="3729"/>
              <a:buNone/>
              <a:defRPr sz="3729"/>
            </a:lvl9pPr>
          </a:lstStyle>
          <a:p/>
        </p:txBody>
      </p:sp>
      <p:grpSp>
        <p:nvGrpSpPr>
          <p:cNvPr id="33" name="Google Shape;33;p5"/>
          <p:cNvGrpSpPr/>
          <p:nvPr/>
        </p:nvGrpSpPr>
        <p:grpSpPr>
          <a:xfrm flipH="1">
            <a:off x="-2678828" y="5895999"/>
            <a:ext cx="5322043" cy="751991"/>
            <a:chOff x="1524913" y="922950"/>
            <a:chExt cx="6094175" cy="564600"/>
          </a:xfrm>
        </p:grpSpPr>
        <p:cxnSp>
          <p:nvCxnSpPr>
            <p:cNvPr id="34" name="Google Shape;34;p5"/>
            <p:cNvCxnSpPr/>
            <p:nvPr/>
          </p:nvCxnSpPr>
          <p:spPr>
            <a:xfrm flipH="1" rot="10800000">
              <a:off x="1524913" y="922950"/>
              <a:ext cx="2916000" cy="564600"/>
            </a:xfrm>
            <a:prstGeom prst="curvedConnector3">
              <a:avLst>
                <a:gd fmla="val 50000" name="adj1"/>
              </a:avLst>
            </a:prstGeom>
            <a:noFill/>
            <a:ln cap="flat" cmpd="sng" w="25375">
              <a:solidFill>
                <a:schemeClr val="accent1"/>
              </a:solidFill>
              <a:prstDash val="solid"/>
              <a:round/>
              <a:headEnd len="med" w="med" type="none"/>
              <a:tailEnd len="med" w="med" type="none"/>
            </a:ln>
          </p:spPr>
        </p:cxnSp>
        <p:cxnSp>
          <p:nvCxnSpPr>
            <p:cNvPr id="35" name="Google Shape;35;p5"/>
            <p:cNvCxnSpPr/>
            <p:nvPr/>
          </p:nvCxnSpPr>
          <p:spPr>
            <a:xfrm rot="10800000">
              <a:off x="4437888" y="923225"/>
              <a:ext cx="3181200" cy="563400"/>
            </a:xfrm>
            <a:prstGeom prst="curvedConnector3">
              <a:avLst>
                <a:gd fmla="val 50000" name="adj1"/>
              </a:avLst>
            </a:prstGeom>
            <a:noFill/>
            <a:ln cap="flat" cmpd="sng" w="25375">
              <a:solidFill>
                <a:schemeClr val="accent1"/>
              </a:solidFill>
              <a:prstDash val="solid"/>
              <a:round/>
              <a:headEnd len="med" w="med" type="none"/>
              <a:tailEnd len="med" w="med" type="none"/>
            </a:ln>
          </p:spPr>
        </p:cxnSp>
      </p:grpSp>
      <p:grpSp>
        <p:nvGrpSpPr>
          <p:cNvPr id="36" name="Google Shape;36;p5"/>
          <p:cNvGrpSpPr/>
          <p:nvPr/>
        </p:nvGrpSpPr>
        <p:grpSpPr>
          <a:xfrm>
            <a:off x="9532166" y="485442"/>
            <a:ext cx="5322043" cy="751991"/>
            <a:chOff x="1524913" y="922950"/>
            <a:chExt cx="6094175" cy="564600"/>
          </a:xfrm>
        </p:grpSpPr>
        <p:cxnSp>
          <p:nvCxnSpPr>
            <p:cNvPr id="37" name="Google Shape;37;p5"/>
            <p:cNvCxnSpPr/>
            <p:nvPr/>
          </p:nvCxnSpPr>
          <p:spPr>
            <a:xfrm flipH="1" rot="10800000">
              <a:off x="1524913" y="922950"/>
              <a:ext cx="2916000" cy="564600"/>
            </a:xfrm>
            <a:prstGeom prst="curvedConnector3">
              <a:avLst>
                <a:gd fmla="val 50000" name="adj1"/>
              </a:avLst>
            </a:prstGeom>
            <a:noFill/>
            <a:ln cap="flat" cmpd="sng" w="25375">
              <a:solidFill>
                <a:schemeClr val="accent1"/>
              </a:solidFill>
              <a:prstDash val="solid"/>
              <a:round/>
              <a:headEnd len="med" w="med" type="none"/>
              <a:tailEnd len="med" w="med" type="none"/>
            </a:ln>
          </p:spPr>
        </p:cxnSp>
        <p:cxnSp>
          <p:nvCxnSpPr>
            <p:cNvPr id="38" name="Google Shape;38;p5"/>
            <p:cNvCxnSpPr/>
            <p:nvPr/>
          </p:nvCxnSpPr>
          <p:spPr>
            <a:xfrm rot="10800000">
              <a:off x="4437888" y="923225"/>
              <a:ext cx="3181200" cy="563400"/>
            </a:xfrm>
            <a:prstGeom prst="curvedConnector3">
              <a:avLst>
                <a:gd fmla="val 50000" name="adj1"/>
              </a:avLst>
            </a:prstGeom>
            <a:noFill/>
            <a:ln cap="flat" cmpd="sng" w="25375">
              <a:solidFill>
                <a:schemeClr val="accent1"/>
              </a:solidFill>
              <a:prstDash val="solid"/>
              <a:round/>
              <a:headEnd len="med" w="med" type="none"/>
              <a:tailEnd len="med" w="med" type="none"/>
            </a:ln>
          </p:spPr>
        </p:cxnSp>
      </p:grpSp>
      <p:sp>
        <p:nvSpPr>
          <p:cNvPr id="39" name="Google Shape;39;p5"/>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txBox="1"/>
          <p:nvPr>
            <p:ph type="title"/>
          </p:nvPr>
        </p:nvSpPr>
        <p:spPr>
          <a:xfrm>
            <a:off x="958961" y="592744"/>
            <a:ext cx="10260900" cy="762900"/>
          </a:xfrm>
          <a:prstGeom prst="rect">
            <a:avLst/>
          </a:prstGeom>
        </p:spPr>
        <p:txBody>
          <a:bodyPr anchorCtr="0" anchor="ctr" bIns="121775" lIns="121775" spcFirstLastPara="1" rIns="121775" wrap="square" tIns="121775">
            <a:spAutoFit/>
          </a:bodyPr>
          <a:lstStyle>
            <a:lvl1pPr lvl="0" rtl="0" algn="ctr">
              <a:spcBef>
                <a:spcPts val="0"/>
              </a:spcBef>
              <a:spcAft>
                <a:spcPts val="0"/>
              </a:spcAft>
              <a:buSzPts val="3600"/>
              <a:buNone/>
              <a:defRPr sz="3600"/>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42" name="Google Shape;42;p6"/>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3" name="Shape 43"/>
        <p:cNvGrpSpPr/>
        <p:nvPr/>
      </p:nvGrpSpPr>
      <p:grpSpPr>
        <a:xfrm>
          <a:off x="0" y="0"/>
          <a:ext cx="0" cy="0"/>
          <a:chOff x="0" y="0"/>
          <a:chExt cx="0" cy="0"/>
        </a:xfrm>
      </p:grpSpPr>
      <p:sp>
        <p:nvSpPr>
          <p:cNvPr id="44" name="Google Shape;44;p7"/>
          <p:cNvSpPr txBox="1"/>
          <p:nvPr>
            <p:ph type="title"/>
          </p:nvPr>
        </p:nvSpPr>
        <p:spPr>
          <a:xfrm>
            <a:off x="2652658" y="1804387"/>
            <a:ext cx="6904200" cy="2304000"/>
          </a:xfrm>
          <a:prstGeom prst="rect">
            <a:avLst/>
          </a:prstGeom>
        </p:spPr>
        <p:txBody>
          <a:bodyPr anchorCtr="0" anchor="ctr" bIns="121775" lIns="121775" spcFirstLastPara="1" rIns="121775" wrap="square" tIns="121775">
            <a:noAutofit/>
          </a:bodyPr>
          <a:lstStyle>
            <a:lvl1pPr lvl="0" rtl="0" algn="ctr">
              <a:spcBef>
                <a:spcPts val="0"/>
              </a:spcBef>
              <a:spcAft>
                <a:spcPts val="0"/>
              </a:spcAft>
              <a:buSzPts val="3729"/>
              <a:buNone/>
              <a:defRPr sz="13319"/>
            </a:lvl1pPr>
            <a:lvl2pPr lvl="1" rtl="0">
              <a:spcBef>
                <a:spcPts val="0"/>
              </a:spcBef>
              <a:spcAft>
                <a:spcPts val="0"/>
              </a:spcAft>
              <a:buSzPts val="3729"/>
              <a:buNone/>
              <a:defRPr sz="3729"/>
            </a:lvl2pPr>
            <a:lvl3pPr lvl="2" rtl="0">
              <a:spcBef>
                <a:spcPts val="0"/>
              </a:spcBef>
              <a:spcAft>
                <a:spcPts val="0"/>
              </a:spcAft>
              <a:buSzPts val="3729"/>
              <a:buNone/>
              <a:defRPr sz="3729"/>
            </a:lvl3pPr>
            <a:lvl4pPr lvl="3" rtl="0">
              <a:spcBef>
                <a:spcPts val="0"/>
              </a:spcBef>
              <a:spcAft>
                <a:spcPts val="0"/>
              </a:spcAft>
              <a:buSzPts val="3729"/>
              <a:buNone/>
              <a:defRPr sz="3729"/>
            </a:lvl4pPr>
            <a:lvl5pPr lvl="4" rtl="0">
              <a:spcBef>
                <a:spcPts val="0"/>
              </a:spcBef>
              <a:spcAft>
                <a:spcPts val="0"/>
              </a:spcAft>
              <a:buSzPts val="3729"/>
              <a:buNone/>
              <a:defRPr sz="3729"/>
            </a:lvl5pPr>
            <a:lvl6pPr lvl="5" rtl="0">
              <a:spcBef>
                <a:spcPts val="0"/>
              </a:spcBef>
              <a:spcAft>
                <a:spcPts val="0"/>
              </a:spcAft>
              <a:buSzPts val="3729"/>
              <a:buNone/>
              <a:defRPr sz="3729"/>
            </a:lvl6pPr>
            <a:lvl7pPr lvl="6" rtl="0">
              <a:spcBef>
                <a:spcPts val="0"/>
              </a:spcBef>
              <a:spcAft>
                <a:spcPts val="0"/>
              </a:spcAft>
              <a:buSzPts val="3729"/>
              <a:buNone/>
              <a:defRPr sz="3729"/>
            </a:lvl7pPr>
            <a:lvl8pPr lvl="7" rtl="0">
              <a:spcBef>
                <a:spcPts val="0"/>
              </a:spcBef>
              <a:spcAft>
                <a:spcPts val="0"/>
              </a:spcAft>
              <a:buSzPts val="3729"/>
              <a:buNone/>
              <a:defRPr sz="3729"/>
            </a:lvl8pPr>
            <a:lvl9pPr lvl="8" rtl="0">
              <a:spcBef>
                <a:spcPts val="0"/>
              </a:spcBef>
              <a:spcAft>
                <a:spcPts val="0"/>
              </a:spcAft>
              <a:buSzPts val="3729"/>
              <a:buNone/>
              <a:defRPr sz="3729"/>
            </a:lvl9pPr>
          </a:lstStyle>
          <a:p/>
        </p:txBody>
      </p:sp>
      <p:sp>
        <p:nvSpPr>
          <p:cNvPr id="45" name="Google Shape;45;p7"/>
          <p:cNvSpPr txBox="1"/>
          <p:nvPr>
            <p:ph idx="1" type="subTitle"/>
          </p:nvPr>
        </p:nvSpPr>
        <p:spPr>
          <a:xfrm>
            <a:off x="2859634" y="4015197"/>
            <a:ext cx="6490200" cy="1066800"/>
          </a:xfrm>
          <a:prstGeom prst="rect">
            <a:avLst/>
          </a:prstGeom>
        </p:spPr>
        <p:txBody>
          <a:bodyPr anchorCtr="0" anchor="t" bIns="121775" lIns="121775" spcFirstLastPara="1" rIns="121775" wrap="square" tIns="121775">
            <a:noAutofit/>
          </a:bodyPr>
          <a:lstStyle>
            <a:lvl1pPr lvl="0" rtl="0" algn="ctr">
              <a:lnSpc>
                <a:spcPct val="100000"/>
              </a:lnSpc>
              <a:spcBef>
                <a:spcPts val="0"/>
              </a:spcBef>
              <a:spcAft>
                <a:spcPts val="0"/>
              </a:spcAft>
              <a:buSzPts val="1865"/>
              <a:buNone/>
              <a:defRPr sz="1864"/>
            </a:lvl1pPr>
            <a:lvl2pPr lvl="1" rtl="0" algn="ctr">
              <a:lnSpc>
                <a:spcPct val="100000"/>
              </a:lnSpc>
              <a:spcBef>
                <a:spcPts val="0"/>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46" name="Google Shape;46;p7"/>
          <p:cNvSpPr/>
          <p:nvPr/>
        </p:nvSpPr>
        <p:spPr>
          <a:xfrm>
            <a:off x="-823057" y="5763009"/>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grpSp>
        <p:nvGrpSpPr>
          <p:cNvPr id="47" name="Google Shape;47;p7"/>
          <p:cNvGrpSpPr/>
          <p:nvPr/>
        </p:nvGrpSpPr>
        <p:grpSpPr>
          <a:xfrm rot="10800000">
            <a:off x="3428453" y="5313565"/>
            <a:ext cx="5322043" cy="751991"/>
            <a:chOff x="1524913" y="922950"/>
            <a:chExt cx="6094175" cy="564600"/>
          </a:xfrm>
        </p:grpSpPr>
        <p:cxnSp>
          <p:nvCxnSpPr>
            <p:cNvPr id="48" name="Google Shape;48;p7"/>
            <p:cNvCxnSpPr/>
            <p:nvPr/>
          </p:nvCxnSpPr>
          <p:spPr>
            <a:xfrm flipH="1" rot="10800000">
              <a:off x="1524913" y="922950"/>
              <a:ext cx="2916000" cy="564600"/>
            </a:xfrm>
            <a:prstGeom prst="curvedConnector3">
              <a:avLst>
                <a:gd fmla="val 50000" name="adj1"/>
              </a:avLst>
            </a:prstGeom>
            <a:noFill/>
            <a:ln cap="flat" cmpd="sng" w="25375">
              <a:solidFill>
                <a:schemeClr val="accent1"/>
              </a:solidFill>
              <a:prstDash val="solid"/>
              <a:round/>
              <a:headEnd len="med" w="med" type="none"/>
              <a:tailEnd len="med" w="med" type="none"/>
            </a:ln>
          </p:spPr>
        </p:cxnSp>
        <p:cxnSp>
          <p:nvCxnSpPr>
            <p:cNvPr id="49" name="Google Shape;49;p7"/>
            <p:cNvCxnSpPr/>
            <p:nvPr/>
          </p:nvCxnSpPr>
          <p:spPr>
            <a:xfrm rot="10800000">
              <a:off x="4437888" y="923225"/>
              <a:ext cx="3181200" cy="563400"/>
            </a:xfrm>
            <a:prstGeom prst="curvedConnector3">
              <a:avLst>
                <a:gd fmla="val 50000" name="adj1"/>
              </a:avLst>
            </a:prstGeom>
            <a:noFill/>
            <a:ln cap="flat" cmpd="sng" w="25375">
              <a:solidFill>
                <a:schemeClr val="accent1"/>
              </a:solidFill>
              <a:prstDash val="solid"/>
              <a:round/>
              <a:headEnd len="med" w="med" type="none"/>
              <a:tailEnd len="med" w="med" type="none"/>
            </a:ln>
          </p:spPr>
        </p:cxnSp>
      </p:grpSp>
      <p:grpSp>
        <p:nvGrpSpPr>
          <p:cNvPr id="50" name="Google Shape;50;p7"/>
          <p:cNvGrpSpPr/>
          <p:nvPr/>
        </p:nvGrpSpPr>
        <p:grpSpPr>
          <a:xfrm>
            <a:off x="3428269" y="785244"/>
            <a:ext cx="5322043" cy="751991"/>
            <a:chOff x="1524913" y="922950"/>
            <a:chExt cx="6094175" cy="564600"/>
          </a:xfrm>
        </p:grpSpPr>
        <p:cxnSp>
          <p:nvCxnSpPr>
            <p:cNvPr id="51" name="Google Shape;51;p7"/>
            <p:cNvCxnSpPr/>
            <p:nvPr/>
          </p:nvCxnSpPr>
          <p:spPr>
            <a:xfrm flipH="1" rot="10800000">
              <a:off x="1524913" y="922950"/>
              <a:ext cx="2916000" cy="564600"/>
            </a:xfrm>
            <a:prstGeom prst="curvedConnector3">
              <a:avLst>
                <a:gd fmla="val 50000" name="adj1"/>
              </a:avLst>
            </a:prstGeom>
            <a:noFill/>
            <a:ln cap="flat" cmpd="sng" w="25375">
              <a:solidFill>
                <a:schemeClr val="accent1"/>
              </a:solidFill>
              <a:prstDash val="solid"/>
              <a:round/>
              <a:headEnd len="med" w="med" type="none"/>
              <a:tailEnd len="med" w="med" type="none"/>
            </a:ln>
          </p:spPr>
        </p:cxnSp>
        <p:cxnSp>
          <p:nvCxnSpPr>
            <p:cNvPr id="52" name="Google Shape;52;p7"/>
            <p:cNvCxnSpPr/>
            <p:nvPr/>
          </p:nvCxnSpPr>
          <p:spPr>
            <a:xfrm rot="10800000">
              <a:off x="4437888" y="923225"/>
              <a:ext cx="3181200" cy="563400"/>
            </a:xfrm>
            <a:prstGeom prst="curvedConnector3">
              <a:avLst>
                <a:gd fmla="val 50000" name="adj1"/>
              </a:avLst>
            </a:prstGeom>
            <a:noFill/>
            <a:ln cap="flat" cmpd="sng" w="25375">
              <a:solidFill>
                <a:schemeClr val="accent1"/>
              </a:solidFill>
              <a:prstDash val="solid"/>
              <a:round/>
              <a:headEnd len="med" w="med" type="none"/>
              <a:tailEnd len="med" w="med" type="none"/>
            </a:ln>
          </p:spPr>
        </p:cxnSp>
      </p:grpSp>
      <p:sp>
        <p:nvSpPr>
          <p:cNvPr id="53" name="Google Shape;53;p7"/>
          <p:cNvSpPr/>
          <p:nvPr/>
        </p:nvSpPr>
        <p:spPr>
          <a:xfrm>
            <a:off x="10639552" y="-1548373"/>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54" name="Google Shape;54;p7"/>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5" name="Shape 55"/>
        <p:cNvGrpSpPr/>
        <p:nvPr/>
      </p:nvGrpSpPr>
      <p:grpSpPr>
        <a:xfrm>
          <a:off x="0" y="0"/>
          <a:ext cx="0" cy="0"/>
          <a:chOff x="0" y="0"/>
          <a:chExt cx="0" cy="0"/>
        </a:xfrm>
      </p:grpSpPr>
      <p:sp>
        <p:nvSpPr>
          <p:cNvPr id="56" name="Google Shape;56;p8"/>
          <p:cNvSpPr txBox="1"/>
          <p:nvPr>
            <p:ph type="title"/>
          </p:nvPr>
        </p:nvSpPr>
        <p:spPr>
          <a:xfrm>
            <a:off x="1187313" y="1740970"/>
            <a:ext cx="9804300" cy="3369000"/>
          </a:xfrm>
          <a:prstGeom prst="rect">
            <a:avLst/>
          </a:prstGeom>
        </p:spPr>
        <p:txBody>
          <a:bodyPr anchorCtr="0" anchor="ctr" bIns="121775" lIns="121775" spcFirstLastPara="1" rIns="121775" wrap="square" tIns="121775">
            <a:noAutofit/>
          </a:bodyPr>
          <a:lstStyle>
            <a:lvl1pPr lvl="0" algn="ctr">
              <a:lnSpc>
                <a:spcPct val="80000"/>
              </a:lnSpc>
              <a:spcBef>
                <a:spcPts val="0"/>
              </a:spcBef>
              <a:spcAft>
                <a:spcPts val="0"/>
              </a:spcAft>
              <a:buSzPts val="6393"/>
              <a:buNone/>
              <a:defRPr sz="11987"/>
            </a:lvl1pPr>
            <a:lvl2pPr lvl="1">
              <a:spcBef>
                <a:spcPts val="0"/>
              </a:spcBef>
              <a:spcAft>
                <a:spcPts val="0"/>
              </a:spcAft>
              <a:buSzPts val="6393"/>
              <a:buNone/>
              <a:defRPr sz="6393"/>
            </a:lvl2pPr>
            <a:lvl3pPr lvl="2">
              <a:spcBef>
                <a:spcPts val="0"/>
              </a:spcBef>
              <a:spcAft>
                <a:spcPts val="0"/>
              </a:spcAft>
              <a:buSzPts val="6393"/>
              <a:buNone/>
              <a:defRPr sz="6393"/>
            </a:lvl3pPr>
            <a:lvl4pPr lvl="3">
              <a:spcBef>
                <a:spcPts val="0"/>
              </a:spcBef>
              <a:spcAft>
                <a:spcPts val="0"/>
              </a:spcAft>
              <a:buSzPts val="6393"/>
              <a:buNone/>
              <a:defRPr sz="6393"/>
            </a:lvl4pPr>
            <a:lvl5pPr lvl="4">
              <a:spcBef>
                <a:spcPts val="0"/>
              </a:spcBef>
              <a:spcAft>
                <a:spcPts val="0"/>
              </a:spcAft>
              <a:buSzPts val="6393"/>
              <a:buNone/>
              <a:defRPr sz="6393"/>
            </a:lvl5pPr>
            <a:lvl6pPr lvl="5">
              <a:spcBef>
                <a:spcPts val="0"/>
              </a:spcBef>
              <a:spcAft>
                <a:spcPts val="0"/>
              </a:spcAft>
              <a:buSzPts val="6393"/>
              <a:buNone/>
              <a:defRPr sz="6393"/>
            </a:lvl6pPr>
            <a:lvl7pPr lvl="6">
              <a:spcBef>
                <a:spcPts val="0"/>
              </a:spcBef>
              <a:spcAft>
                <a:spcPts val="0"/>
              </a:spcAft>
              <a:buSzPts val="6393"/>
              <a:buNone/>
              <a:defRPr sz="6393"/>
            </a:lvl7pPr>
            <a:lvl8pPr lvl="7">
              <a:spcBef>
                <a:spcPts val="0"/>
              </a:spcBef>
              <a:spcAft>
                <a:spcPts val="0"/>
              </a:spcAft>
              <a:buSzPts val="6393"/>
              <a:buNone/>
              <a:defRPr sz="6393"/>
            </a:lvl8pPr>
            <a:lvl9pPr lvl="8">
              <a:spcBef>
                <a:spcPts val="0"/>
              </a:spcBef>
              <a:spcAft>
                <a:spcPts val="0"/>
              </a:spcAft>
              <a:buSzPts val="6393"/>
              <a:buNone/>
              <a:defRPr sz="6393"/>
            </a:lvl9pPr>
          </a:lstStyle>
          <a:p/>
        </p:txBody>
      </p:sp>
      <p:sp>
        <p:nvSpPr>
          <p:cNvPr id="57" name="Google Shape;57;p8"/>
          <p:cNvSpPr/>
          <p:nvPr/>
        </p:nvSpPr>
        <p:spPr>
          <a:xfrm>
            <a:off x="4908281" y="-1790552"/>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58" name="Google Shape;58;p8"/>
          <p:cNvSpPr/>
          <p:nvPr/>
        </p:nvSpPr>
        <p:spPr>
          <a:xfrm>
            <a:off x="4908281" y="601168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59" name="Google Shape;59;p8"/>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0" name="Shape 60"/>
        <p:cNvGrpSpPr/>
        <p:nvPr/>
      </p:nvGrpSpPr>
      <p:grpSpPr>
        <a:xfrm>
          <a:off x="0" y="0"/>
          <a:ext cx="0" cy="0"/>
          <a:chOff x="0" y="0"/>
          <a:chExt cx="0" cy="0"/>
        </a:xfrm>
      </p:grpSpPr>
      <p:sp>
        <p:nvSpPr>
          <p:cNvPr id="61" name="Google Shape;61;p9"/>
          <p:cNvSpPr txBox="1"/>
          <p:nvPr>
            <p:ph type="title"/>
          </p:nvPr>
        </p:nvSpPr>
        <p:spPr>
          <a:xfrm>
            <a:off x="1060101" y="1964086"/>
            <a:ext cx="5192100" cy="2066100"/>
          </a:xfrm>
          <a:prstGeom prst="rect">
            <a:avLst/>
          </a:prstGeom>
        </p:spPr>
        <p:txBody>
          <a:bodyPr anchorCtr="0" anchor="ctr" bIns="121775" lIns="121775" spcFirstLastPara="1" rIns="121775" wrap="square" tIns="121775">
            <a:noAutofit/>
          </a:bodyPr>
          <a:lstStyle>
            <a:lvl1pPr lvl="0" rtl="0">
              <a:spcBef>
                <a:spcPts val="0"/>
              </a:spcBef>
              <a:spcAft>
                <a:spcPts val="0"/>
              </a:spcAft>
              <a:buSzPts val="4795"/>
              <a:buNone/>
              <a:defRPr sz="3995"/>
            </a:lvl1pPr>
            <a:lvl2pPr lvl="1" rtl="0" algn="ctr">
              <a:spcBef>
                <a:spcPts val="0"/>
              </a:spcBef>
              <a:spcAft>
                <a:spcPts val="0"/>
              </a:spcAft>
              <a:buSzPts val="4795"/>
              <a:buNone/>
              <a:defRPr sz="4794"/>
            </a:lvl2pPr>
            <a:lvl3pPr lvl="2" rtl="0" algn="ctr">
              <a:spcBef>
                <a:spcPts val="0"/>
              </a:spcBef>
              <a:spcAft>
                <a:spcPts val="0"/>
              </a:spcAft>
              <a:buSzPts val="4795"/>
              <a:buNone/>
              <a:defRPr sz="4794"/>
            </a:lvl3pPr>
            <a:lvl4pPr lvl="3" rtl="0" algn="ctr">
              <a:spcBef>
                <a:spcPts val="0"/>
              </a:spcBef>
              <a:spcAft>
                <a:spcPts val="0"/>
              </a:spcAft>
              <a:buSzPts val="4795"/>
              <a:buNone/>
              <a:defRPr sz="4794"/>
            </a:lvl4pPr>
            <a:lvl5pPr lvl="4" rtl="0" algn="ctr">
              <a:spcBef>
                <a:spcPts val="0"/>
              </a:spcBef>
              <a:spcAft>
                <a:spcPts val="0"/>
              </a:spcAft>
              <a:buSzPts val="4795"/>
              <a:buNone/>
              <a:defRPr sz="4794"/>
            </a:lvl5pPr>
            <a:lvl6pPr lvl="5" rtl="0" algn="ctr">
              <a:spcBef>
                <a:spcPts val="0"/>
              </a:spcBef>
              <a:spcAft>
                <a:spcPts val="0"/>
              </a:spcAft>
              <a:buSzPts val="4795"/>
              <a:buNone/>
              <a:defRPr sz="4794"/>
            </a:lvl6pPr>
            <a:lvl7pPr lvl="6" rtl="0" algn="ctr">
              <a:spcBef>
                <a:spcPts val="0"/>
              </a:spcBef>
              <a:spcAft>
                <a:spcPts val="0"/>
              </a:spcAft>
              <a:buSzPts val="4795"/>
              <a:buNone/>
              <a:defRPr sz="4794"/>
            </a:lvl7pPr>
            <a:lvl8pPr lvl="7" rtl="0" algn="ctr">
              <a:spcBef>
                <a:spcPts val="0"/>
              </a:spcBef>
              <a:spcAft>
                <a:spcPts val="0"/>
              </a:spcAft>
              <a:buSzPts val="4795"/>
              <a:buNone/>
              <a:defRPr sz="4794"/>
            </a:lvl8pPr>
            <a:lvl9pPr lvl="8" rtl="0" algn="ctr">
              <a:spcBef>
                <a:spcPts val="0"/>
              </a:spcBef>
              <a:spcAft>
                <a:spcPts val="0"/>
              </a:spcAft>
              <a:buSzPts val="4795"/>
              <a:buNone/>
              <a:defRPr sz="4794"/>
            </a:lvl9pPr>
          </a:lstStyle>
          <a:p/>
        </p:txBody>
      </p:sp>
      <p:sp>
        <p:nvSpPr>
          <p:cNvPr id="62" name="Google Shape;62;p9"/>
          <p:cNvSpPr txBox="1"/>
          <p:nvPr>
            <p:ph idx="1" type="subTitle"/>
          </p:nvPr>
        </p:nvSpPr>
        <p:spPr>
          <a:xfrm>
            <a:off x="1060118" y="4124715"/>
            <a:ext cx="5192100" cy="762000"/>
          </a:xfrm>
          <a:prstGeom prst="rect">
            <a:avLst/>
          </a:prstGeom>
        </p:spPr>
        <p:txBody>
          <a:bodyPr anchorCtr="0" anchor="t" bIns="121775" lIns="121775" spcFirstLastPara="1" rIns="121775" wrap="square" tIns="121775">
            <a:noAutofit/>
          </a:bodyPr>
          <a:lstStyle>
            <a:lvl1pPr lvl="0" rtl="0">
              <a:lnSpc>
                <a:spcPct val="100000"/>
              </a:lnSpc>
              <a:spcBef>
                <a:spcPts val="0"/>
              </a:spcBef>
              <a:spcAft>
                <a:spcPts val="0"/>
              </a:spcAft>
              <a:buSzPts val="1865"/>
              <a:buNone/>
              <a:defRPr sz="1864">
                <a:latin typeface="Barlow"/>
                <a:ea typeface="Barlow"/>
                <a:cs typeface="Barlow"/>
                <a:sym typeface="Barlow"/>
              </a:defRPr>
            </a:lvl1pPr>
            <a:lvl2pPr lvl="1" rtl="0" algn="ctr">
              <a:lnSpc>
                <a:spcPct val="100000"/>
              </a:lnSpc>
              <a:spcBef>
                <a:spcPts val="2131"/>
              </a:spcBef>
              <a:spcAft>
                <a:spcPts val="0"/>
              </a:spcAft>
              <a:buSzPts val="1865"/>
              <a:buNone/>
              <a:defRPr sz="1864"/>
            </a:lvl2pPr>
            <a:lvl3pPr lvl="2" rtl="0" algn="ctr">
              <a:lnSpc>
                <a:spcPct val="100000"/>
              </a:lnSpc>
              <a:spcBef>
                <a:spcPts val="2131"/>
              </a:spcBef>
              <a:spcAft>
                <a:spcPts val="0"/>
              </a:spcAft>
              <a:buSzPts val="1865"/>
              <a:buNone/>
              <a:defRPr sz="1864"/>
            </a:lvl3pPr>
            <a:lvl4pPr lvl="3" rtl="0" algn="ctr">
              <a:lnSpc>
                <a:spcPct val="100000"/>
              </a:lnSpc>
              <a:spcBef>
                <a:spcPts val="2131"/>
              </a:spcBef>
              <a:spcAft>
                <a:spcPts val="0"/>
              </a:spcAft>
              <a:buSzPts val="1865"/>
              <a:buNone/>
              <a:defRPr sz="1864"/>
            </a:lvl4pPr>
            <a:lvl5pPr lvl="4" rtl="0" algn="ctr">
              <a:lnSpc>
                <a:spcPct val="100000"/>
              </a:lnSpc>
              <a:spcBef>
                <a:spcPts val="2131"/>
              </a:spcBef>
              <a:spcAft>
                <a:spcPts val="0"/>
              </a:spcAft>
              <a:buSzPts val="1865"/>
              <a:buNone/>
              <a:defRPr sz="1864"/>
            </a:lvl5pPr>
            <a:lvl6pPr lvl="5" rtl="0" algn="ctr">
              <a:lnSpc>
                <a:spcPct val="100000"/>
              </a:lnSpc>
              <a:spcBef>
                <a:spcPts val="2131"/>
              </a:spcBef>
              <a:spcAft>
                <a:spcPts val="0"/>
              </a:spcAft>
              <a:buSzPts val="1865"/>
              <a:buNone/>
              <a:defRPr sz="1864"/>
            </a:lvl6pPr>
            <a:lvl7pPr lvl="6" rtl="0" algn="ctr">
              <a:lnSpc>
                <a:spcPct val="100000"/>
              </a:lnSpc>
              <a:spcBef>
                <a:spcPts val="2131"/>
              </a:spcBef>
              <a:spcAft>
                <a:spcPts val="0"/>
              </a:spcAft>
              <a:buSzPts val="1865"/>
              <a:buNone/>
              <a:defRPr sz="1864"/>
            </a:lvl7pPr>
            <a:lvl8pPr lvl="7" rtl="0" algn="ctr">
              <a:lnSpc>
                <a:spcPct val="100000"/>
              </a:lnSpc>
              <a:spcBef>
                <a:spcPts val="2131"/>
              </a:spcBef>
              <a:spcAft>
                <a:spcPts val="0"/>
              </a:spcAft>
              <a:buSzPts val="1865"/>
              <a:buNone/>
              <a:defRPr sz="1864"/>
            </a:lvl8pPr>
            <a:lvl9pPr lvl="8" rtl="0" algn="ctr">
              <a:lnSpc>
                <a:spcPct val="100000"/>
              </a:lnSpc>
              <a:spcBef>
                <a:spcPts val="2131"/>
              </a:spcBef>
              <a:spcAft>
                <a:spcPts val="2131"/>
              </a:spcAft>
              <a:buSzPts val="1865"/>
              <a:buNone/>
              <a:defRPr sz="1864"/>
            </a:lvl9pPr>
          </a:lstStyle>
          <a:p/>
        </p:txBody>
      </p:sp>
      <p:sp>
        <p:nvSpPr>
          <p:cNvPr id="63" name="Google Shape;63;p9"/>
          <p:cNvSpPr/>
          <p:nvPr/>
        </p:nvSpPr>
        <p:spPr>
          <a:xfrm>
            <a:off x="11224801" y="-864359"/>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64" name="Google Shape;64;p9"/>
          <p:cNvSpPr/>
          <p:nvPr/>
        </p:nvSpPr>
        <p:spPr>
          <a:xfrm>
            <a:off x="-1606259" y="184093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65" name="Google Shape;65;p9"/>
          <p:cNvSpPr/>
          <p:nvPr/>
        </p:nvSpPr>
        <p:spPr>
          <a:xfrm>
            <a:off x="11228430" y="4798423"/>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66" name="Google Shape;66;p9"/>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7" name="Shape 67"/>
        <p:cNvGrpSpPr/>
        <p:nvPr/>
      </p:nvGrpSpPr>
      <p:grpSpPr>
        <a:xfrm>
          <a:off x="0" y="0"/>
          <a:ext cx="0" cy="0"/>
          <a:chOff x="0" y="0"/>
          <a:chExt cx="0" cy="0"/>
        </a:xfrm>
      </p:grpSpPr>
      <p:sp>
        <p:nvSpPr>
          <p:cNvPr id="68" name="Google Shape;68;p10"/>
          <p:cNvSpPr/>
          <p:nvPr>
            <p:ph idx="2" type="pic"/>
          </p:nvPr>
        </p:nvSpPr>
        <p:spPr>
          <a:xfrm>
            <a:off x="0" y="-16682"/>
            <a:ext cx="12265200" cy="6944400"/>
          </a:xfrm>
          <a:prstGeom prst="rect">
            <a:avLst/>
          </a:prstGeom>
          <a:noFill/>
          <a:ln>
            <a:noFill/>
          </a:ln>
        </p:spPr>
      </p:sp>
      <p:sp>
        <p:nvSpPr>
          <p:cNvPr id="69" name="Google Shape;69;p10"/>
          <p:cNvSpPr txBox="1"/>
          <p:nvPr>
            <p:ph type="title"/>
          </p:nvPr>
        </p:nvSpPr>
        <p:spPr>
          <a:xfrm>
            <a:off x="2984565" y="4924425"/>
            <a:ext cx="6209700" cy="1243500"/>
          </a:xfrm>
          <a:prstGeom prst="rect">
            <a:avLst/>
          </a:prstGeom>
          <a:solidFill>
            <a:schemeClr val="dk2"/>
          </a:solidFill>
        </p:spPr>
        <p:txBody>
          <a:bodyPr anchorCtr="0" anchor="ctr" bIns="121775" lIns="121775" spcFirstLastPara="1" rIns="121775" wrap="square" tIns="121775">
            <a:noAutofit/>
          </a:bodyPr>
          <a:lstStyle>
            <a:lvl1pPr lvl="0" rtl="0" algn="ctr">
              <a:spcBef>
                <a:spcPts val="0"/>
              </a:spcBef>
              <a:spcAft>
                <a:spcPts val="0"/>
              </a:spcAft>
              <a:buSzPts val="3729"/>
              <a:buNone/>
              <a:defRPr sz="3596"/>
            </a:lvl1pPr>
            <a:lvl2pPr lvl="1" rtl="0" algn="ctr">
              <a:spcBef>
                <a:spcPts val="0"/>
              </a:spcBef>
              <a:spcAft>
                <a:spcPts val="0"/>
              </a:spcAft>
              <a:buSzPts val="3729"/>
              <a:buNone/>
              <a:defRPr sz="3729"/>
            </a:lvl2pPr>
            <a:lvl3pPr lvl="2" rtl="0" algn="ctr">
              <a:spcBef>
                <a:spcPts val="0"/>
              </a:spcBef>
              <a:spcAft>
                <a:spcPts val="0"/>
              </a:spcAft>
              <a:buSzPts val="3729"/>
              <a:buNone/>
              <a:defRPr sz="3729"/>
            </a:lvl3pPr>
            <a:lvl4pPr lvl="3" rtl="0" algn="ctr">
              <a:spcBef>
                <a:spcPts val="0"/>
              </a:spcBef>
              <a:spcAft>
                <a:spcPts val="0"/>
              </a:spcAft>
              <a:buSzPts val="3729"/>
              <a:buNone/>
              <a:defRPr sz="3729"/>
            </a:lvl4pPr>
            <a:lvl5pPr lvl="4" rtl="0" algn="ctr">
              <a:spcBef>
                <a:spcPts val="0"/>
              </a:spcBef>
              <a:spcAft>
                <a:spcPts val="0"/>
              </a:spcAft>
              <a:buSzPts val="3729"/>
              <a:buNone/>
              <a:defRPr sz="3729"/>
            </a:lvl5pPr>
            <a:lvl6pPr lvl="5" rtl="0" algn="ctr">
              <a:spcBef>
                <a:spcPts val="0"/>
              </a:spcBef>
              <a:spcAft>
                <a:spcPts val="0"/>
              </a:spcAft>
              <a:buSzPts val="3729"/>
              <a:buNone/>
              <a:defRPr sz="3729"/>
            </a:lvl6pPr>
            <a:lvl7pPr lvl="6" rtl="0" algn="ctr">
              <a:spcBef>
                <a:spcPts val="0"/>
              </a:spcBef>
              <a:spcAft>
                <a:spcPts val="0"/>
              </a:spcAft>
              <a:buSzPts val="3729"/>
              <a:buNone/>
              <a:defRPr sz="3729"/>
            </a:lvl7pPr>
            <a:lvl8pPr lvl="7" rtl="0" algn="ctr">
              <a:spcBef>
                <a:spcPts val="0"/>
              </a:spcBef>
              <a:spcAft>
                <a:spcPts val="0"/>
              </a:spcAft>
              <a:buSzPts val="3729"/>
              <a:buNone/>
              <a:defRPr sz="3729"/>
            </a:lvl8pPr>
            <a:lvl9pPr lvl="8" rtl="0" algn="ctr">
              <a:spcBef>
                <a:spcPts val="0"/>
              </a:spcBef>
              <a:spcAft>
                <a:spcPts val="0"/>
              </a:spcAft>
              <a:buSzPts val="3729"/>
              <a:buNone/>
              <a:defRPr sz="3729"/>
            </a:lvl9pPr>
          </a:lstStyle>
          <a:p/>
        </p:txBody>
      </p:sp>
      <p:sp>
        <p:nvSpPr>
          <p:cNvPr id="70" name="Google Shape;70;p10"/>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2.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150" y="592744"/>
            <a:ext cx="11348400" cy="762900"/>
          </a:xfrm>
          <a:prstGeom prst="rect">
            <a:avLst/>
          </a:prstGeom>
          <a:noFill/>
          <a:ln>
            <a:noFill/>
          </a:ln>
        </p:spPr>
        <p:txBody>
          <a:bodyPr anchorCtr="0" anchor="ctr" bIns="121775" lIns="121775" spcFirstLastPara="1" rIns="121775" wrap="square" tIns="121775">
            <a:noAutofit/>
          </a:bodyPr>
          <a:lstStyle>
            <a:lvl1pPr lvl="0" rtl="0">
              <a:spcBef>
                <a:spcPts val="0"/>
              </a:spcBef>
              <a:spcAft>
                <a:spcPts val="0"/>
              </a:spcAft>
              <a:buClr>
                <a:schemeClr val="dk1"/>
              </a:buClr>
              <a:buSzPts val="3729"/>
              <a:buFont typeface="Sora"/>
              <a:buNone/>
              <a:defRPr b="1" sz="3729">
                <a:solidFill>
                  <a:schemeClr val="dk1"/>
                </a:solidFill>
                <a:latin typeface="Sora"/>
                <a:ea typeface="Sora"/>
                <a:cs typeface="Sora"/>
                <a:sym typeface="Sora"/>
              </a:defRPr>
            </a:lvl1pPr>
            <a:lvl2pPr lvl="1" rtl="0">
              <a:spcBef>
                <a:spcPts val="0"/>
              </a:spcBef>
              <a:spcAft>
                <a:spcPts val="0"/>
              </a:spcAft>
              <a:buClr>
                <a:schemeClr val="dk1"/>
              </a:buClr>
              <a:buSzPts val="3729"/>
              <a:buFont typeface="Sora"/>
              <a:buNone/>
              <a:defRPr b="1" sz="3729">
                <a:solidFill>
                  <a:schemeClr val="dk1"/>
                </a:solidFill>
                <a:latin typeface="Sora"/>
                <a:ea typeface="Sora"/>
                <a:cs typeface="Sora"/>
                <a:sym typeface="Sora"/>
              </a:defRPr>
            </a:lvl2pPr>
            <a:lvl3pPr lvl="2" rtl="0">
              <a:spcBef>
                <a:spcPts val="0"/>
              </a:spcBef>
              <a:spcAft>
                <a:spcPts val="0"/>
              </a:spcAft>
              <a:buClr>
                <a:schemeClr val="dk1"/>
              </a:buClr>
              <a:buSzPts val="3729"/>
              <a:buFont typeface="Sora"/>
              <a:buNone/>
              <a:defRPr b="1" sz="3729">
                <a:solidFill>
                  <a:schemeClr val="dk1"/>
                </a:solidFill>
                <a:latin typeface="Sora"/>
                <a:ea typeface="Sora"/>
                <a:cs typeface="Sora"/>
                <a:sym typeface="Sora"/>
              </a:defRPr>
            </a:lvl3pPr>
            <a:lvl4pPr lvl="3" rtl="0">
              <a:spcBef>
                <a:spcPts val="0"/>
              </a:spcBef>
              <a:spcAft>
                <a:spcPts val="0"/>
              </a:spcAft>
              <a:buClr>
                <a:schemeClr val="dk1"/>
              </a:buClr>
              <a:buSzPts val="3729"/>
              <a:buFont typeface="Sora"/>
              <a:buNone/>
              <a:defRPr b="1" sz="3729">
                <a:solidFill>
                  <a:schemeClr val="dk1"/>
                </a:solidFill>
                <a:latin typeface="Sora"/>
                <a:ea typeface="Sora"/>
                <a:cs typeface="Sora"/>
                <a:sym typeface="Sora"/>
              </a:defRPr>
            </a:lvl4pPr>
            <a:lvl5pPr lvl="4" rtl="0">
              <a:spcBef>
                <a:spcPts val="0"/>
              </a:spcBef>
              <a:spcAft>
                <a:spcPts val="0"/>
              </a:spcAft>
              <a:buClr>
                <a:schemeClr val="dk1"/>
              </a:buClr>
              <a:buSzPts val="3729"/>
              <a:buFont typeface="Sora"/>
              <a:buNone/>
              <a:defRPr b="1" sz="3729">
                <a:solidFill>
                  <a:schemeClr val="dk1"/>
                </a:solidFill>
                <a:latin typeface="Sora"/>
                <a:ea typeface="Sora"/>
                <a:cs typeface="Sora"/>
                <a:sym typeface="Sora"/>
              </a:defRPr>
            </a:lvl5pPr>
            <a:lvl6pPr lvl="5" rtl="0">
              <a:spcBef>
                <a:spcPts val="0"/>
              </a:spcBef>
              <a:spcAft>
                <a:spcPts val="0"/>
              </a:spcAft>
              <a:buClr>
                <a:schemeClr val="dk1"/>
              </a:buClr>
              <a:buSzPts val="3729"/>
              <a:buFont typeface="Sora"/>
              <a:buNone/>
              <a:defRPr b="1" sz="3729">
                <a:solidFill>
                  <a:schemeClr val="dk1"/>
                </a:solidFill>
                <a:latin typeface="Sora"/>
                <a:ea typeface="Sora"/>
                <a:cs typeface="Sora"/>
                <a:sym typeface="Sora"/>
              </a:defRPr>
            </a:lvl6pPr>
            <a:lvl7pPr lvl="6" rtl="0">
              <a:spcBef>
                <a:spcPts val="0"/>
              </a:spcBef>
              <a:spcAft>
                <a:spcPts val="0"/>
              </a:spcAft>
              <a:buClr>
                <a:schemeClr val="dk1"/>
              </a:buClr>
              <a:buSzPts val="3729"/>
              <a:buFont typeface="Sora"/>
              <a:buNone/>
              <a:defRPr b="1" sz="3729">
                <a:solidFill>
                  <a:schemeClr val="dk1"/>
                </a:solidFill>
                <a:latin typeface="Sora"/>
                <a:ea typeface="Sora"/>
                <a:cs typeface="Sora"/>
                <a:sym typeface="Sora"/>
              </a:defRPr>
            </a:lvl7pPr>
            <a:lvl8pPr lvl="7" rtl="0">
              <a:spcBef>
                <a:spcPts val="0"/>
              </a:spcBef>
              <a:spcAft>
                <a:spcPts val="0"/>
              </a:spcAft>
              <a:buClr>
                <a:schemeClr val="dk1"/>
              </a:buClr>
              <a:buSzPts val="3729"/>
              <a:buFont typeface="Sora"/>
              <a:buNone/>
              <a:defRPr b="1" sz="3729">
                <a:solidFill>
                  <a:schemeClr val="dk1"/>
                </a:solidFill>
                <a:latin typeface="Sora"/>
                <a:ea typeface="Sora"/>
                <a:cs typeface="Sora"/>
                <a:sym typeface="Sora"/>
              </a:defRPr>
            </a:lvl8pPr>
            <a:lvl9pPr lvl="8" rtl="0">
              <a:spcBef>
                <a:spcPts val="0"/>
              </a:spcBef>
              <a:spcAft>
                <a:spcPts val="0"/>
              </a:spcAft>
              <a:buClr>
                <a:schemeClr val="dk1"/>
              </a:buClr>
              <a:buSzPts val="3729"/>
              <a:buFont typeface="Sora"/>
              <a:buNone/>
              <a:defRPr b="1" sz="3729">
                <a:solidFill>
                  <a:schemeClr val="dk1"/>
                </a:solidFill>
                <a:latin typeface="Sora"/>
                <a:ea typeface="Sora"/>
                <a:cs typeface="Sora"/>
                <a:sym typeface="Sora"/>
              </a:defRPr>
            </a:lvl9pPr>
          </a:lstStyle>
          <a:p/>
        </p:txBody>
      </p:sp>
      <p:sp>
        <p:nvSpPr>
          <p:cNvPr id="7" name="Google Shape;7;p1"/>
          <p:cNvSpPr txBox="1"/>
          <p:nvPr>
            <p:ph idx="1" type="body"/>
          </p:nvPr>
        </p:nvSpPr>
        <p:spPr>
          <a:xfrm>
            <a:off x="415150" y="1535020"/>
            <a:ext cx="11348400" cy="4550400"/>
          </a:xfrm>
          <a:prstGeom prst="rect">
            <a:avLst/>
          </a:prstGeom>
          <a:noFill/>
          <a:ln>
            <a:noFill/>
          </a:ln>
        </p:spPr>
        <p:txBody>
          <a:bodyPr anchorCtr="0" anchor="t" bIns="121775" lIns="121775" spcFirstLastPara="1" rIns="121775" wrap="square" tIns="121775">
            <a:noAutofit/>
          </a:bodyPr>
          <a:lstStyle>
            <a:lvl1pPr indent="-347006" lvl="0" marL="457200">
              <a:lnSpc>
                <a:spcPct val="100000"/>
              </a:lnSpc>
              <a:spcBef>
                <a:spcPts val="0"/>
              </a:spcBef>
              <a:spcAft>
                <a:spcPts val="0"/>
              </a:spcAft>
              <a:buClr>
                <a:schemeClr val="dk1"/>
              </a:buClr>
              <a:buSzPts val="1865"/>
              <a:buFont typeface="Exo"/>
              <a:buChar char="●"/>
              <a:defRPr sz="1864">
                <a:solidFill>
                  <a:schemeClr val="dk1"/>
                </a:solidFill>
                <a:latin typeface="Exo"/>
                <a:ea typeface="Exo"/>
                <a:cs typeface="Exo"/>
                <a:sym typeface="Exo"/>
              </a:defRPr>
            </a:lvl1pPr>
            <a:lvl2pPr indent="-347006" lvl="1" marL="914400">
              <a:lnSpc>
                <a:spcPct val="100000"/>
              </a:lnSpc>
              <a:spcBef>
                <a:spcPts val="2131"/>
              </a:spcBef>
              <a:spcAft>
                <a:spcPts val="0"/>
              </a:spcAft>
              <a:buClr>
                <a:schemeClr val="dk1"/>
              </a:buClr>
              <a:buSzPts val="1865"/>
              <a:buFont typeface="Exo"/>
              <a:buChar char="○"/>
              <a:defRPr sz="1864">
                <a:solidFill>
                  <a:schemeClr val="dk1"/>
                </a:solidFill>
                <a:latin typeface="Exo"/>
                <a:ea typeface="Exo"/>
                <a:cs typeface="Exo"/>
                <a:sym typeface="Exo"/>
              </a:defRPr>
            </a:lvl2pPr>
            <a:lvl3pPr indent="-347006" lvl="2" marL="1371600">
              <a:lnSpc>
                <a:spcPct val="100000"/>
              </a:lnSpc>
              <a:spcBef>
                <a:spcPts val="2131"/>
              </a:spcBef>
              <a:spcAft>
                <a:spcPts val="0"/>
              </a:spcAft>
              <a:buClr>
                <a:schemeClr val="dk1"/>
              </a:buClr>
              <a:buSzPts val="1865"/>
              <a:buFont typeface="Exo"/>
              <a:buChar char="■"/>
              <a:defRPr sz="1864">
                <a:solidFill>
                  <a:schemeClr val="dk1"/>
                </a:solidFill>
                <a:latin typeface="Exo"/>
                <a:ea typeface="Exo"/>
                <a:cs typeface="Exo"/>
                <a:sym typeface="Exo"/>
              </a:defRPr>
            </a:lvl3pPr>
            <a:lvl4pPr indent="-347006" lvl="3" marL="1828800">
              <a:lnSpc>
                <a:spcPct val="100000"/>
              </a:lnSpc>
              <a:spcBef>
                <a:spcPts val="2131"/>
              </a:spcBef>
              <a:spcAft>
                <a:spcPts val="0"/>
              </a:spcAft>
              <a:buClr>
                <a:schemeClr val="dk1"/>
              </a:buClr>
              <a:buSzPts val="1865"/>
              <a:buFont typeface="Exo"/>
              <a:buChar char="●"/>
              <a:defRPr sz="1864">
                <a:solidFill>
                  <a:schemeClr val="dk1"/>
                </a:solidFill>
                <a:latin typeface="Exo"/>
                <a:ea typeface="Exo"/>
                <a:cs typeface="Exo"/>
                <a:sym typeface="Exo"/>
              </a:defRPr>
            </a:lvl4pPr>
            <a:lvl5pPr indent="-347006" lvl="4" marL="2286000">
              <a:lnSpc>
                <a:spcPct val="100000"/>
              </a:lnSpc>
              <a:spcBef>
                <a:spcPts val="2131"/>
              </a:spcBef>
              <a:spcAft>
                <a:spcPts val="0"/>
              </a:spcAft>
              <a:buClr>
                <a:schemeClr val="dk1"/>
              </a:buClr>
              <a:buSzPts val="1865"/>
              <a:buFont typeface="Exo"/>
              <a:buChar char="○"/>
              <a:defRPr sz="1864">
                <a:solidFill>
                  <a:schemeClr val="dk1"/>
                </a:solidFill>
                <a:latin typeface="Exo"/>
                <a:ea typeface="Exo"/>
                <a:cs typeface="Exo"/>
                <a:sym typeface="Exo"/>
              </a:defRPr>
            </a:lvl5pPr>
            <a:lvl6pPr indent="-347006" lvl="5" marL="2743200">
              <a:lnSpc>
                <a:spcPct val="100000"/>
              </a:lnSpc>
              <a:spcBef>
                <a:spcPts val="2131"/>
              </a:spcBef>
              <a:spcAft>
                <a:spcPts val="0"/>
              </a:spcAft>
              <a:buClr>
                <a:schemeClr val="dk1"/>
              </a:buClr>
              <a:buSzPts val="1865"/>
              <a:buFont typeface="Exo"/>
              <a:buChar char="■"/>
              <a:defRPr sz="1864">
                <a:solidFill>
                  <a:schemeClr val="dk1"/>
                </a:solidFill>
                <a:latin typeface="Exo"/>
                <a:ea typeface="Exo"/>
                <a:cs typeface="Exo"/>
                <a:sym typeface="Exo"/>
              </a:defRPr>
            </a:lvl6pPr>
            <a:lvl7pPr indent="-347006" lvl="6" marL="3200400">
              <a:lnSpc>
                <a:spcPct val="100000"/>
              </a:lnSpc>
              <a:spcBef>
                <a:spcPts val="2131"/>
              </a:spcBef>
              <a:spcAft>
                <a:spcPts val="0"/>
              </a:spcAft>
              <a:buClr>
                <a:schemeClr val="dk1"/>
              </a:buClr>
              <a:buSzPts val="1865"/>
              <a:buFont typeface="Exo"/>
              <a:buChar char="●"/>
              <a:defRPr sz="1864">
                <a:solidFill>
                  <a:schemeClr val="dk1"/>
                </a:solidFill>
                <a:latin typeface="Exo"/>
                <a:ea typeface="Exo"/>
                <a:cs typeface="Exo"/>
                <a:sym typeface="Exo"/>
              </a:defRPr>
            </a:lvl7pPr>
            <a:lvl8pPr indent="-347006" lvl="7" marL="3657600">
              <a:lnSpc>
                <a:spcPct val="100000"/>
              </a:lnSpc>
              <a:spcBef>
                <a:spcPts val="2131"/>
              </a:spcBef>
              <a:spcAft>
                <a:spcPts val="0"/>
              </a:spcAft>
              <a:buClr>
                <a:schemeClr val="dk1"/>
              </a:buClr>
              <a:buSzPts val="1865"/>
              <a:buFont typeface="Exo"/>
              <a:buChar char="○"/>
              <a:defRPr sz="1864">
                <a:solidFill>
                  <a:schemeClr val="dk1"/>
                </a:solidFill>
                <a:latin typeface="Exo"/>
                <a:ea typeface="Exo"/>
                <a:cs typeface="Exo"/>
                <a:sym typeface="Exo"/>
              </a:defRPr>
            </a:lvl8pPr>
            <a:lvl9pPr indent="-347006" lvl="8" marL="4114800">
              <a:lnSpc>
                <a:spcPct val="100000"/>
              </a:lnSpc>
              <a:spcBef>
                <a:spcPts val="2131"/>
              </a:spcBef>
              <a:spcAft>
                <a:spcPts val="2131"/>
              </a:spcAft>
              <a:buClr>
                <a:schemeClr val="dk1"/>
              </a:buClr>
              <a:buSzPts val="1865"/>
              <a:buFont typeface="Exo"/>
              <a:buChar char="■"/>
              <a:defRPr sz="1864">
                <a:solidFill>
                  <a:schemeClr val="dk1"/>
                </a:solidFill>
                <a:latin typeface="Exo"/>
                <a:ea typeface="Exo"/>
                <a:cs typeface="Exo"/>
                <a:sym typeface="Exo"/>
              </a:defRPr>
            </a:lvl9pPr>
          </a:lstStyle>
          <a:p/>
        </p:txBody>
      </p:sp>
      <p:sp>
        <p:nvSpPr>
          <p:cNvPr id="8" name="Google Shape;8;p1"/>
          <p:cNvSpPr txBox="1"/>
          <p:nvPr>
            <p:ph idx="12" type="sldNum"/>
          </p:nvPr>
        </p:nvSpPr>
        <p:spPr>
          <a:xfrm>
            <a:off x="11396693" y="6326485"/>
            <a:ext cx="730800" cy="5244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Exo"/>
                <a:ea typeface="Exo"/>
                <a:cs typeface="Exo"/>
                <a:sym typeface="Exo"/>
              </a:defRPr>
            </a:lvl1pPr>
            <a:lvl2pPr lvl="1" algn="r">
              <a:buNone/>
              <a:defRPr sz="1300">
                <a:solidFill>
                  <a:schemeClr val="dk1"/>
                </a:solidFill>
                <a:latin typeface="Exo"/>
                <a:ea typeface="Exo"/>
                <a:cs typeface="Exo"/>
                <a:sym typeface="Exo"/>
              </a:defRPr>
            </a:lvl2pPr>
            <a:lvl3pPr lvl="2" algn="r">
              <a:buNone/>
              <a:defRPr sz="1300">
                <a:solidFill>
                  <a:schemeClr val="dk1"/>
                </a:solidFill>
                <a:latin typeface="Exo"/>
                <a:ea typeface="Exo"/>
                <a:cs typeface="Exo"/>
                <a:sym typeface="Exo"/>
              </a:defRPr>
            </a:lvl3pPr>
            <a:lvl4pPr lvl="3" algn="r">
              <a:buNone/>
              <a:defRPr sz="1300">
                <a:solidFill>
                  <a:schemeClr val="dk1"/>
                </a:solidFill>
                <a:latin typeface="Exo"/>
                <a:ea typeface="Exo"/>
                <a:cs typeface="Exo"/>
                <a:sym typeface="Exo"/>
              </a:defRPr>
            </a:lvl4pPr>
            <a:lvl5pPr lvl="4" algn="r">
              <a:buNone/>
              <a:defRPr sz="1300">
                <a:solidFill>
                  <a:schemeClr val="dk1"/>
                </a:solidFill>
                <a:latin typeface="Exo"/>
                <a:ea typeface="Exo"/>
                <a:cs typeface="Exo"/>
                <a:sym typeface="Exo"/>
              </a:defRPr>
            </a:lvl5pPr>
            <a:lvl6pPr lvl="5" algn="r">
              <a:buNone/>
              <a:defRPr sz="1300">
                <a:solidFill>
                  <a:schemeClr val="dk1"/>
                </a:solidFill>
                <a:latin typeface="Exo"/>
                <a:ea typeface="Exo"/>
                <a:cs typeface="Exo"/>
                <a:sym typeface="Exo"/>
              </a:defRPr>
            </a:lvl6pPr>
            <a:lvl7pPr lvl="6" algn="r">
              <a:buNone/>
              <a:defRPr sz="1300">
                <a:solidFill>
                  <a:schemeClr val="dk1"/>
                </a:solidFill>
                <a:latin typeface="Exo"/>
                <a:ea typeface="Exo"/>
                <a:cs typeface="Exo"/>
                <a:sym typeface="Exo"/>
              </a:defRPr>
            </a:lvl7pPr>
            <a:lvl8pPr lvl="7" algn="r">
              <a:buNone/>
              <a:defRPr sz="1300">
                <a:solidFill>
                  <a:schemeClr val="dk1"/>
                </a:solidFill>
                <a:latin typeface="Exo"/>
                <a:ea typeface="Exo"/>
                <a:cs typeface="Exo"/>
                <a:sym typeface="Exo"/>
              </a:defRPr>
            </a:lvl8pPr>
            <a:lvl9pPr lvl="8" algn="r">
              <a:buNone/>
              <a:defRPr sz="1300">
                <a:solidFill>
                  <a:schemeClr val="dk1"/>
                </a:solidFill>
                <a:latin typeface="Exo"/>
                <a:ea typeface="Exo"/>
                <a:cs typeface="Exo"/>
                <a:sym typeface="Ex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transition spd="med">
    <p:fade/>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https://github.com/yenchangchen131/DL_Brain_Tumor" TargetMode="External"/><Relationship Id="rId5" Type="http://schemas.openxmlformats.org/officeDocument/2006/relationships/hyperlink" Target="https://www.kaggle.com/datasets/pkdarabi/brain-tumor-image-dataset-semantic-segmentation/data"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0"/>
          <p:cNvSpPr txBox="1"/>
          <p:nvPr>
            <p:ph type="ctrTitle"/>
          </p:nvPr>
        </p:nvSpPr>
        <p:spPr>
          <a:xfrm>
            <a:off x="791242" y="1079192"/>
            <a:ext cx="5821800" cy="30165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b="0" lang="en" sz="6000"/>
              <a:t>Brain Tumor Segmentation with U-Net++</a:t>
            </a:r>
            <a:endParaRPr b="0" sz="6000"/>
          </a:p>
        </p:txBody>
      </p:sp>
      <p:sp>
        <p:nvSpPr>
          <p:cNvPr id="270" name="Google Shape;270;p40"/>
          <p:cNvSpPr/>
          <p:nvPr/>
        </p:nvSpPr>
        <p:spPr>
          <a:xfrm>
            <a:off x="1035977" y="4549388"/>
            <a:ext cx="5332200" cy="1327800"/>
          </a:xfrm>
          <a:prstGeom prst="roundRect">
            <a:avLst>
              <a:gd fmla="val 50000" name="adj"/>
            </a:avLst>
          </a:prstGeom>
          <a:noFill/>
          <a:ln cap="flat"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71" name="Google Shape;271;p40"/>
          <p:cNvSpPr txBox="1"/>
          <p:nvPr>
            <p:ph idx="1" type="subTitle"/>
          </p:nvPr>
        </p:nvSpPr>
        <p:spPr>
          <a:xfrm>
            <a:off x="1866465" y="4598299"/>
            <a:ext cx="3671100" cy="1230000"/>
          </a:xfrm>
          <a:prstGeom prst="rect">
            <a:avLst/>
          </a:prstGeom>
        </p:spPr>
        <p:txBody>
          <a:bodyPr anchorCtr="0" anchor="t" bIns="121775" lIns="121775" spcFirstLastPara="1" rIns="121775" wrap="square" tIns="121775">
            <a:spAutoFit/>
          </a:bodyPr>
          <a:lstStyle/>
          <a:p>
            <a:pPr indent="0" lvl="0" marL="0" rtl="0" algn="ctr">
              <a:spcBef>
                <a:spcPts val="0"/>
              </a:spcBef>
              <a:spcAft>
                <a:spcPts val="0"/>
              </a:spcAft>
              <a:buNone/>
            </a:pPr>
            <a:r>
              <a:rPr lang="en" sz="2131"/>
              <a:t>114522125 </a:t>
            </a:r>
            <a:r>
              <a:rPr lang="en" sz="2131"/>
              <a:t>陳彥璋</a:t>
            </a:r>
            <a:endParaRPr sz="2131"/>
          </a:p>
          <a:p>
            <a:pPr indent="0" lvl="0" marL="0" rtl="0" algn="ctr">
              <a:spcBef>
                <a:spcPts val="0"/>
              </a:spcBef>
              <a:spcAft>
                <a:spcPts val="0"/>
              </a:spcAft>
              <a:buNone/>
            </a:pPr>
            <a:r>
              <a:rPr lang="en" sz="2131"/>
              <a:t>114522015 黃致穎</a:t>
            </a:r>
            <a:endParaRPr sz="2131"/>
          </a:p>
          <a:p>
            <a:pPr indent="0" lvl="0" marL="0" rtl="0" algn="ctr">
              <a:spcBef>
                <a:spcPts val="0"/>
              </a:spcBef>
              <a:spcAft>
                <a:spcPts val="0"/>
              </a:spcAft>
              <a:buNone/>
            </a:pPr>
            <a:r>
              <a:rPr lang="en" sz="2131"/>
              <a:t>114527012 呂訢誠</a:t>
            </a:r>
            <a:endParaRPr sz="2131"/>
          </a:p>
        </p:txBody>
      </p:sp>
      <p:sp>
        <p:nvSpPr>
          <p:cNvPr id="272" name="Google Shape;272;p40"/>
          <p:cNvSpPr/>
          <p:nvPr/>
        </p:nvSpPr>
        <p:spPr>
          <a:xfrm>
            <a:off x="11385893" y="443400"/>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cxnSp>
        <p:nvCxnSpPr>
          <p:cNvPr id="273" name="Google Shape;273;p40"/>
          <p:cNvCxnSpPr/>
          <p:nvPr/>
        </p:nvCxnSpPr>
        <p:spPr>
          <a:xfrm>
            <a:off x="1038989" y="4288835"/>
            <a:ext cx="5326200" cy="0"/>
          </a:xfrm>
          <a:prstGeom prst="straightConnector1">
            <a:avLst/>
          </a:prstGeom>
          <a:noFill/>
          <a:ln cap="flat" cmpd="sng" w="25375">
            <a:solidFill>
              <a:schemeClr val="accent1"/>
            </a:solidFill>
            <a:prstDash val="solid"/>
            <a:round/>
            <a:headEnd len="med" w="med" type="none"/>
            <a:tailEnd len="med" w="med" type="none"/>
          </a:ln>
        </p:spPr>
      </p:cxnSp>
      <p:grpSp>
        <p:nvGrpSpPr>
          <p:cNvPr id="274" name="Google Shape;274;p40"/>
          <p:cNvGrpSpPr/>
          <p:nvPr/>
        </p:nvGrpSpPr>
        <p:grpSpPr>
          <a:xfrm>
            <a:off x="1040990" y="538745"/>
            <a:ext cx="5322043" cy="751991"/>
            <a:chOff x="1524913" y="922950"/>
            <a:chExt cx="6094175" cy="564600"/>
          </a:xfrm>
        </p:grpSpPr>
        <p:cxnSp>
          <p:nvCxnSpPr>
            <p:cNvPr id="275" name="Google Shape;275;p40"/>
            <p:cNvCxnSpPr/>
            <p:nvPr/>
          </p:nvCxnSpPr>
          <p:spPr>
            <a:xfrm flipH="1" rot="10800000">
              <a:off x="1524913" y="922950"/>
              <a:ext cx="2916000" cy="564600"/>
            </a:xfrm>
            <a:prstGeom prst="curvedConnector3">
              <a:avLst>
                <a:gd fmla="val 50000" name="adj1"/>
              </a:avLst>
            </a:prstGeom>
            <a:noFill/>
            <a:ln cap="flat" cmpd="sng" w="25375">
              <a:solidFill>
                <a:schemeClr val="accent1"/>
              </a:solidFill>
              <a:prstDash val="solid"/>
              <a:round/>
              <a:headEnd len="med" w="med" type="none"/>
              <a:tailEnd len="med" w="med" type="none"/>
            </a:ln>
          </p:spPr>
        </p:cxnSp>
        <p:cxnSp>
          <p:nvCxnSpPr>
            <p:cNvPr id="276" name="Google Shape;276;p40"/>
            <p:cNvCxnSpPr/>
            <p:nvPr/>
          </p:nvCxnSpPr>
          <p:spPr>
            <a:xfrm rot="10800000">
              <a:off x="4437888" y="923225"/>
              <a:ext cx="3181200" cy="563400"/>
            </a:xfrm>
            <a:prstGeom prst="curvedConnector3">
              <a:avLst>
                <a:gd fmla="val 50000" name="adj1"/>
              </a:avLst>
            </a:prstGeom>
            <a:noFill/>
            <a:ln cap="flat" cmpd="sng" w="25375">
              <a:solidFill>
                <a:schemeClr val="accent1"/>
              </a:solidFill>
              <a:prstDash val="solid"/>
              <a:round/>
              <a:headEnd len="med" w="med" type="none"/>
              <a:tailEnd len="med" w="med" type="none"/>
            </a:ln>
          </p:spPr>
        </p:cxnSp>
      </p:grpSp>
      <p:pic>
        <p:nvPicPr>
          <p:cNvPr id="277" name="Google Shape;277;p40"/>
          <p:cNvPicPr preferRelativeResize="0"/>
          <p:nvPr/>
        </p:nvPicPr>
        <p:blipFill rotWithShape="1">
          <a:blip r:embed="rId3">
            <a:alphaModFix/>
          </a:blip>
          <a:srcRect b="9140" l="6288" r="6367" t="0"/>
          <a:stretch/>
        </p:blipFill>
        <p:spPr>
          <a:xfrm>
            <a:off x="6721575" y="1702300"/>
            <a:ext cx="5457226" cy="3099272"/>
          </a:xfrm>
          <a:prstGeom prst="rect">
            <a:avLst/>
          </a:prstGeom>
          <a:noFill/>
          <a:ln>
            <a:noFill/>
          </a:ln>
        </p:spPr>
      </p:pic>
      <p:sp>
        <p:nvSpPr>
          <p:cNvPr id="278" name="Google Shape;278;p40"/>
          <p:cNvSpPr txBox="1"/>
          <p:nvPr/>
        </p:nvSpPr>
        <p:spPr>
          <a:xfrm>
            <a:off x="791250" y="5877200"/>
            <a:ext cx="7645500" cy="84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31" u="sng">
                <a:solidFill>
                  <a:schemeClr val="dk1"/>
                </a:solidFill>
                <a:latin typeface="Exo"/>
                <a:ea typeface="Exo"/>
                <a:cs typeface="Exo"/>
                <a:sym typeface="Exo"/>
                <a:hlinkClick r:id="rId4">
                  <a:extLst>
                    <a:ext uri="{A12FA001-AC4F-418D-AE19-62706E023703}">
                      <ahyp:hlinkClr val="tx"/>
                    </a:ext>
                  </a:extLst>
                </a:hlinkClick>
              </a:rPr>
              <a:t>Github repo</a:t>
            </a:r>
            <a:endParaRPr b="1" sz="2131">
              <a:solidFill>
                <a:schemeClr val="dk1"/>
              </a:solidFill>
              <a:latin typeface="Exo"/>
              <a:ea typeface="Exo"/>
              <a:cs typeface="Exo"/>
              <a:sym typeface="Exo"/>
            </a:endParaRPr>
          </a:p>
          <a:p>
            <a:pPr indent="0" lvl="0" marL="0" rtl="0" algn="l">
              <a:spcBef>
                <a:spcPts val="0"/>
              </a:spcBef>
              <a:spcAft>
                <a:spcPts val="0"/>
              </a:spcAft>
              <a:buNone/>
            </a:pPr>
            <a:r>
              <a:rPr b="1" lang="en" sz="2131" u="sng">
                <a:solidFill>
                  <a:schemeClr val="dk1"/>
                </a:solidFill>
                <a:latin typeface="Exo"/>
                <a:ea typeface="Exo"/>
                <a:cs typeface="Exo"/>
                <a:sym typeface="Exo"/>
                <a:hlinkClick r:id="rId5">
                  <a:extLst>
                    <a:ext uri="{A12FA001-AC4F-418D-AE19-62706E023703}">
                      <ahyp:hlinkClr val="tx"/>
                    </a:ext>
                  </a:extLst>
                </a:hlinkClick>
              </a:rPr>
              <a:t>Brain Tumor Image DataSet : Semantic Segmentation</a:t>
            </a:r>
            <a:endParaRPr b="1">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9"/>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Quality improvement measures</a:t>
            </a:r>
            <a:endParaRPr sz="3600"/>
          </a:p>
        </p:txBody>
      </p:sp>
      <p:sp>
        <p:nvSpPr>
          <p:cNvPr id="375" name="Google Shape;375;p49"/>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6" name="Google Shape;376;p49"/>
          <p:cNvSpPr txBox="1"/>
          <p:nvPr/>
        </p:nvSpPr>
        <p:spPr>
          <a:xfrm>
            <a:off x="958950" y="1198988"/>
            <a:ext cx="7088700" cy="800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Font typeface="Exo"/>
              <a:buChar char="●"/>
            </a:pPr>
            <a:r>
              <a:rPr lang="en" sz="2400">
                <a:solidFill>
                  <a:schemeClr val="dk1"/>
                </a:solidFill>
                <a:latin typeface="Exo"/>
                <a:ea typeface="Exo"/>
                <a:cs typeface="Exo"/>
                <a:sym typeface="Exo"/>
              </a:rPr>
              <a:t>How should we identify tumors?</a:t>
            </a:r>
            <a:endParaRPr sz="2400">
              <a:solidFill>
                <a:schemeClr val="dk1"/>
              </a:solidFill>
              <a:latin typeface="Exo"/>
              <a:ea typeface="Exo"/>
              <a:cs typeface="Exo"/>
              <a:sym typeface="Exo"/>
            </a:endParaRPr>
          </a:p>
          <a:p>
            <a:pPr indent="0" lvl="0" marL="0" rtl="0" algn="l">
              <a:spcBef>
                <a:spcPts val="0"/>
              </a:spcBef>
              <a:spcAft>
                <a:spcPts val="0"/>
              </a:spcAft>
              <a:buNone/>
            </a:pPr>
            <a:r>
              <a:t/>
            </a:r>
            <a:endParaRPr sz="2400">
              <a:solidFill>
                <a:schemeClr val="dk1"/>
              </a:solidFill>
              <a:latin typeface="Exo"/>
              <a:ea typeface="Exo"/>
              <a:cs typeface="Exo"/>
              <a:sym typeface="Exo"/>
            </a:endParaRPr>
          </a:p>
          <a:p>
            <a:pPr indent="0" lvl="0" marL="0" rtl="0" algn="l">
              <a:spcBef>
                <a:spcPts val="0"/>
              </a:spcBef>
              <a:spcAft>
                <a:spcPts val="0"/>
              </a:spcAft>
              <a:buNone/>
            </a:pPr>
            <a:r>
              <a:t/>
            </a:r>
            <a:endParaRPr sz="2400">
              <a:solidFill>
                <a:schemeClr val="dk1"/>
              </a:solidFill>
              <a:latin typeface="Exo"/>
              <a:ea typeface="Exo"/>
              <a:cs typeface="Exo"/>
              <a:sym typeface="Exo"/>
            </a:endParaRPr>
          </a:p>
        </p:txBody>
      </p:sp>
      <p:pic>
        <p:nvPicPr>
          <p:cNvPr id="377" name="Google Shape;377;p49"/>
          <p:cNvPicPr preferRelativeResize="0"/>
          <p:nvPr/>
        </p:nvPicPr>
        <p:blipFill rotWithShape="1">
          <a:blip r:embed="rId3">
            <a:alphaModFix/>
          </a:blip>
          <a:srcRect b="0" l="0" r="52575" t="5338"/>
          <a:stretch/>
        </p:blipFill>
        <p:spPr>
          <a:xfrm>
            <a:off x="1528888" y="3250775"/>
            <a:ext cx="2718415" cy="2962025"/>
          </a:xfrm>
          <a:prstGeom prst="rect">
            <a:avLst/>
          </a:prstGeom>
          <a:noFill/>
          <a:ln>
            <a:noFill/>
          </a:ln>
        </p:spPr>
      </p:pic>
      <p:pic>
        <p:nvPicPr>
          <p:cNvPr id="378" name="Google Shape;378;p49"/>
          <p:cNvPicPr preferRelativeResize="0"/>
          <p:nvPr/>
        </p:nvPicPr>
        <p:blipFill rotWithShape="1">
          <a:blip r:embed="rId3">
            <a:alphaModFix/>
          </a:blip>
          <a:srcRect b="3421" l="52577" r="4212" t="5337"/>
          <a:stretch/>
        </p:blipFill>
        <p:spPr>
          <a:xfrm>
            <a:off x="7685146" y="3250775"/>
            <a:ext cx="2658516" cy="2896774"/>
          </a:xfrm>
          <a:prstGeom prst="rect">
            <a:avLst/>
          </a:prstGeom>
          <a:noFill/>
          <a:ln>
            <a:noFill/>
          </a:ln>
        </p:spPr>
      </p:pic>
      <p:sp>
        <p:nvSpPr>
          <p:cNvPr id="379" name="Google Shape;379;p49"/>
          <p:cNvSpPr txBox="1"/>
          <p:nvPr/>
        </p:nvSpPr>
        <p:spPr>
          <a:xfrm>
            <a:off x="322800" y="2123650"/>
            <a:ext cx="5130600" cy="13590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Exo"/>
              <a:buChar char="●"/>
            </a:pPr>
            <a:r>
              <a:rPr lang="en" sz="2000">
                <a:solidFill>
                  <a:schemeClr val="dk1"/>
                </a:solidFill>
                <a:latin typeface="Exo"/>
                <a:ea typeface="Exo"/>
                <a:cs typeface="Exo"/>
                <a:sym typeface="Exo"/>
              </a:rPr>
              <a:t>Option A: Object Detection (e.g., YOLO)</a:t>
            </a:r>
            <a:endParaRPr sz="2000">
              <a:solidFill>
                <a:schemeClr val="dk1"/>
              </a:solidFill>
              <a:latin typeface="Exo"/>
              <a:ea typeface="Exo"/>
              <a:cs typeface="Exo"/>
              <a:sym typeface="Exo"/>
            </a:endParaRPr>
          </a:p>
          <a:p>
            <a:pPr indent="-355600" lvl="1" marL="914400" rtl="0" algn="l">
              <a:spcBef>
                <a:spcPts val="0"/>
              </a:spcBef>
              <a:spcAft>
                <a:spcPts val="0"/>
              </a:spcAft>
              <a:buClr>
                <a:schemeClr val="dk1"/>
              </a:buClr>
              <a:buSzPts val="2000"/>
              <a:buFont typeface="Exo"/>
              <a:buChar char="○"/>
            </a:pPr>
            <a:r>
              <a:rPr lang="en" sz="2000">
                <a:solidFill>
                  <a:schemeClr val="dk1"/>
                </a:solidFill>
                <a:latin typeface="Exo"/>
                <a:ea typeface="Exo"/>
                <a:cs typeface="Exo"/>
                <a:sym typeface="Exo"/>
              </a:rPr>
              <a:t>Output: Bounding Box (Rectangle).</a:t>
            </a:r>
            <a:endParaRPr sz="2000">
              <a:solidFill>
                <a:schemeClr val="dk1"/>
              </a:solidFill>
              <a:latin typeface="Exo"/>
              <a:ea typeface="Exo"/>
              <a:cs typeface="Exo"/>
              <a:sym typeface="Exo"/>
            </a:endParaRPr>
          </a:p>
          <a:p>
            <a:pPr indent="-355600" lvl="1" marL="914400" rtl="0" algn="l">
              <a:spcBef>
                <a:spcPts val="0"/>
              </a:spcBef>
              <a:spcAft>
                <a:spcPts val="0"/>
              </a:spcAft>
              <a:buClr>
                <a:schemeClr val="dk1"/>
              </a:buClr>
              <a:buSzPts val="2000"/>
              <a:buFont typeface="Exo"/>
              <a:buChar char="○"/>
            </a:pPr>
            <a:r>
              <a:rPr lang="en" sz="2000">
                <a:solidFill>
                  <a:schemeClr val="dk1"/>
                </a:solidFill>
                <a:latin typeface="Exo"/>
                <a:ea typeface="Exo"/>
                <a:cs typeface="Exo"/>
                <a:sym typeface="Exo"/>
              </a:rPr>
              <a:t>Focus: "Where is the object?"</a:t>
            </a:r>
            <a:endParaRPr sz="2000">
              <a:solidFill>
                <a:schemeClr val="dk1"/>
              </a:solidFill>
              <a:latin typeface="Exo"/>
              <a:ea typeface="Exo"/>
              <a:cs typeface="Exo"/>
              <a:sym typeface="Exo"/>
            </a:endParaRPr>
          </a:p>
        </p:txBody>
      </p:sp>
      <p:sp>
        <p:nvSpPr>
          <p:cNvPr id="380" name="Google Shape;380;p49"/>
          <p:cNvSpPr txBox="1"/>
          <p:nvPr/>
        </p:nvSpPr>
        <p:spPr>
          <a:xfrm>
            <a:off x="5850000" y="2123675"/>
            <a:ext cx="6328800" cy="13590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Exo"/>
              <a:buChar char="●"/>
            </a:pPr>
            <a:r>
              <a:rPr lang="en" sz="2000">
                <a:solidFill>
                  <a:schemeClr val="dk1"/>
                </a:solidFill>
                <a:latin typeface="Exo"/>
                <a:ea typeface="Exo"/>
                <a:cs typeface="Exo"/>
                <a:sym typeface="Exo"/>
              </a:rPr>
              <a:t>Option B: Semantic Segmentation (e.g., U-Net)</a:t>
            </a:r>
            <a:endParaRPr sz="2000">
              <a:solidFill>
                <a:schemeClr val="dk1"/>
              </a:solidFill>
              <a:latin typeface="Exo"/>
              <a:ea typeface="Exo"/>
              <a:cs typeface="Exo"/>
              <a:sym typeface="Exo"/>
            </a:endParaRPr>
          </a:p>
          <a:p>
            <a:pPr indent="-355600" lvl="1" marL="914400" rtl="0" algn="l">
              <a:spcBef>
                <a:spcPts val="0"/>
              </a:spcBef>
              <a:spcAft>
                <a:spcPts val="0"/>
              </a:spcAft>
              <a:buClr>
                <a:schemeClr val="dk1"/>
              </a:buClr>
              <a:buSzPts val="2000"/>
              <a:buFont typeface="Exo"/>
              <a:buChar char="○"/>
            </a:pPr>
            <a:r>
              <a:rPr lang="en" sz="2000">
                <a:solidFill>
                  <a:schemeClr val="dk1"/>
                </a:solidFill>
                <a:latin typeface="Exo"/>
                <a:ea typeface="Exo"/>
                <a:cs typeface="Exo"/>
                <a:sym typeface="Exo"/>
              </a:rPr>
              <a:t>Output: Pixel-wise Mask (Exact Shape).</a:t>
            </a:r>
            <a:endParaRPr sz="2000">
              <a:solidFill>
                <a:schemeClr val="dk1"/>
              </a:solidFill>
              <a:latin typeface="Exo"/>
              <a:ea typeface="Exo"/>
              <a:cs typeface="Exo"/>
              <a:sym typeface="Exo"/>
            </a:endParaRPr>
          </a:p>
          <a:p>
            <a:pPr indent="-355600" lvl="1" marL="914400" rtl="0" algn="l">
              <a:spcBef>
                <a:spcPts val="0"/>
              </a:spcBef>
              <a:spcAft>
                <a:spcPts val="0"/>
              </a:spcAft>
              <a:buClr>
                <a:schemeClr val="dk1"/>
              </a:buClr>
              <a:buSzPts val="2000"/>
              <a:buFont typeface="Exo"/>
              <a:buChar char="○"/>
            </a:pPr>
            <a:r>
              <a:rPr lang="en" sz="2000">
                <a:solidFill>
                  <a:schemeClr val="dk1"/>
                </a:solidFill>
                <a:latin typeface="Exo"/>
                <a:ea typeface="Exo"/>
                <a:cs typeface="Exo"/>
                <a:sym typeface="Exo"/>
              </a:rPr>
              <a:t>Focus: "Which pixels belong to the object?</a:t>
            </a:r>
            <a:endParaRPr sz="2000">
              <a:solidFill>
                <a:schemeClr val="dk1"/>
              </a:solidFill>
              <a:latin typeface="Exo"/>
              <a:ea typeface="Exo"/>
              <a:cs typeface="Exo"/>
              <a:sym typeface="Ex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0"/>
          <p:cNvSpPr txBox="1"/>
          <p:nvPr>
            <p:ph type="title"/>
          </p:nvPr>
        </p:nvSpPr>
        <p:spPr>
          <a:xfrm>
            <a:off x="433650" y="249425"/>
            <a:ext cx="11311500" cy="13542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Segmentation is Critical for Medical Imaging</a:t>
            </a:r>
            <a:endParaRPr sz="3600"/>
          </a:p>
          <a:p>
            <a:pPr indent="0" lvl="0" marL="0" rtl="0" algn="ctr">
              <a:spcBef>
                <a:spcPts val="0"/>
              </a:spcBef>
              <a:spcAft>
                <a:spcPts val="0"/>
              </a:spcAft>
              <a:buNone/>
            </a:pPr>
            <a:r>
              <a:t/>
            </a:r>
            <a:endParaRPr sz="3600"/>
          </a:p>
        </p:txBody>
      </p:sp>
      <p:sp>
        <p:nvSpPr>
          <p:cNvPr id="386" name="Google Shape;386;p50"/>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7" name="Google Shape;387;p50"/>
          <p:cNvSpPr txBox="1"/>
          <p:nvPr/>
        </p:nvSpPr>
        <p:spPr>
          <a:xfrm>
            <a:off x="1153275" y="1254850"/>
            <a:ext cx="9472800" cy="47229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Limitations of Bounding Boxes (YOLO):</a:t>
            </a:r>
            <a:endParaRPr b="1"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Noise:</a:t>
            </a:r>
            <a:r>
              <a:rPr lang="en" sz="2400">
                <a:solidFill>
                  <a:schemeClr val="dk1"/>
                </a:solidFill>
                <a:latin typeface="Exo"/>
                <a:ea typeface="Exo"/>
                <a:cs typeface="Exo"/>
                <a:sym typeface="Exo"/>
              </a:rPr>
              <a:t> Includes healthy brain tissue within the box.</a:t>
            </a:r>
            <a:endParaRPr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Imprecision: </a:t>
            </a:r>
            <a:r>
              <a:rPr lang="en" sz="2400">
                <a:solidFill>
                  <a:schemeClr val="dk1"/>
                </a:solidFill>
                <a:latin typeface="Exo"/>
                <a:ea typeface="Exo"/>
                <a:cs typeface="Exo"/>
                <a:sym typeface="Exo"/>
              </a:rPr>
              <a:t>Cannot measure tumor volume/area accurately.</a:t>
            </a:r>
            <a:endParaRPr sz="2400">
              <a:solidFill>
                <a:schemeClr val="dk1"/>
              </a:solidFill>
              <a:latin typeface="Exo"/>
              <a:ea typeface="Exo"/>
              <a:cs typeface="Exo"/>
              <a:sym typeface="Exo"/>
            </a:endParaRPr>
          </a:p>
          <a:p>
            <a:pPr indent="0" lvl="0" marL="0" rtl="0" algn="l">
              <a:spcBef>
                <a:spcPts val="0"/>
              </a:spcBef>
              <a:spcAft>
                <a:spcPts val="0"/>
              </a:spcAft>
              <a:buNone/>
            </a:pPr>
            <a:r>
              <a:t/>
            </a:r>
            <a:endParaRPr sz="2400">
              <a:solidFill>
                <a:schemeClr val="dk1"/>
              </a:solidFill>
              <a:latin typeface="Exo"/>
              <a:ea typeface="Exo"/>
              <a:cs typeface="Exo"/>
              <a:sym typeface="Exo"/>
            </a:endParaRPr>
          </a:p>
          <a:p>
            <a:pPr indent="-381000" lvl="0" marL="4572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Advantages of Segmentation (U-Net):</a:t>
            </a:r>
            <a:endParaRPr b="1"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Precision:</a:t>
            </a:r>
            <a:r>
              <a:rPr lang="en" sz="2400">
                <a:solidFill>
                  <a:schemeClr val="dk1"/>
                </a:solidFill>
                <a:latin typeface="Exo"/>
                <a:ea typeface="Exo"/>
                <a:cs typeface="Exo"/>
                <a:sym typeface="Exo"/>
              </a:rPr>
              <a:t> Delineates exact tumor boundaries.</a:t>
            </a:r>
            <a:endParaRPr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Clinical Value:</a:t>
            </a:r>
            <a:r>
              <a:rPr lang="en" sz="2400">
                <a:solidFill>
                  <a:schemeClr val="dk1"/>
                </a:solidFill>
                <a:latin typeface="Exo"/>
                <a:ea typeface="Exo"/>
                <a:cs typeface="Exo"/>
                <a:sym typeface="Exo"/>
              </a:rPr>
              <a:t> Essential for radiation therapy planning (sparing healthy organs).</a:t>
            </a:r>
            <a:endParaRPr sz="2400">
              <a:solidFill>
                <a:schemeClr val="dk1"/>
              </a:solidFill>
              <a:latin typeface="Exo"/>
              <a:ea typeface="Exo"/>
              <a:cs typeface="Exo"/>
              <a:sym typeface="Exo"/>
            </a:endParaRPr>
          </a:p>
          <a:p>
            <a:pPr indent="0" lvl="0" marL="0" rtl="0" algn="l">
              <a:spcBef>
                <a:spcPts val="0"/>
              </a:spcBef>
              <a:spcAft>
                <a:spcPts val="0"/>
              </a:spcAft>
              <a:buNone/>
            </a:pPr>
            <a:r>
              <a:t/>
            </a:r>
            <a:endParaRPr sz="2400">
              <a:solidFill>
                <a:schemeClr val="dk1"/>
              </a:solidFill>
              <a:latin typeface="Exo"/>
              <a:ea typeface="Exo"/>
              <a:cs typeface="Exo"/>
              <a:sym typeface="Exo"/>
            </a:endParaRPr>
          </a:p>
          <a:p>
            <a:pPr indent="-381000" lvl="0" marL="4572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Verdict</a:t>
            </a:r>
            <a:r>
              <a:rPr lang="en" sz="2400">
                <a:solidFill>
                  <a:schemeClr val="dk1"/>
                </a:solidFill>
                <a:latin typeface="Exo"/>
                <a:ea typeface="Exo"/>
                <a:cs typeface="Exo"/>
                <a:sym typeface="Exo"/>
              </a:rPr>
              <a:t>: </a:t>
            </a:r>
            <a:r>
              <a:rPr b="1" lang="en" sz="2400">
                <a:solidFill>
                  <a:schemeClr val="dk1"/>
                </a:solidFill>
                <a:latin typeface="Exo"/>
                <a:ea typeface="Exo"/>
                <a:cs typeface="Exo"/>
                <a:sym typeface="Exo"/>
              </a:rPr>
              <a:t>Semantic Segmentation</a:t>
            </a:r>
            <a:r>
              <a:rPr lang="en" sz="2400">
                <a:solidFill>
                  <a:schemeClr val="dk1"/>
                </a:solidFill>
                <a:latin typeface="Exo"/>
                <a:ea typeface="Exo"/>
                <a:cs typeface="Exo"/>
                <a:sym typeface="Exo"/>
              </a:rPr>
              <a:t> is the </a:t>
            </a:r>
            <a:r>
              <a:rPr lang="en" sz="2400">
                <a:solidFill>
                  <a:schemeClr val="dk1"/>
                </a:solidFill>
                <a:latin typeface="Exo"/>
                <a:ea typeface="Exo"/>
                <a:cs typeface="Exo"/>
                <a:sym typeface="Exo"/>
              </a:rPr>
              <a:t>superior</a:t>
            </a:r>
            <a:r>
              <a:rPr lang="en" sz="2400">
                <a:solidFill>
                  <a:schemeClr val="dk1"/>
                </a:solidFill>
                <a:latin typeface="Exo"/>
                <a:ea typeface="Exo"/>
                <a:cs typeface="Exo"/>
                <a:sym typeface="Exo"/>
              </a:rPr>
              <a:t> choice.</a:t>
            </a:r>
            <a:endParaRPr sz="2400">
              <a:solidFill>
                <a:schemeClr val="dk1"/>
              </a:solidFill>
              <a:latin typeface="Exo"/>
              <a:ea typeface="Exo"/>
              <a:cs typeface="Exo"/>
              <a:sym typeface="Ex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51"/>
          <p:cNvSpPr txBox="1"/>
          <p:nvPr>
            <p:ph type="title"/>
          </p:nvPr>
        </p:nvSpPr>
        <p:spPr>
          <a:xfrm>
            <a:off x="433650" y="249425"/>
            <a:ext cx="113115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System Architecture Overview</a:t>
            </a:r>
            <a:endParaRPr sz="3600"/>
          </a:p>
        </p:txBody>
      </p:sp>
      <p:sp>
        <p:nvSpPr>
          <p:cNvPr id="393" name="Google Shape;393;p51"/>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94" name="Google Shape;394;p51"/>
          <p:cNvSpPr txBox="1"/>
          <p:nvPr/>
        </p:nvSpPr>
        <p:spPr>
          <a:xfrm>
            <a:off x="1153275" y="1254850"/>
            <a:ext cx="10243500" cy="4722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b="1" lang="en" sz="2400">
                <a:latin typeface="Exo"/>
                <a:ea typeface="Exo"/>
                <a:cs typeface="Exo"/>
                <a:sym typeface="Exo"/>
              </a:rPr>
              <a:t>Implementation Framework:</a:t>
            </a:r>
            <a:r>
              <a:rPr lang="en" sz="2400">
                <a:latin typeface="Exo"/>
                <a:ea typeface="Exo"/>
                <a:cs typeface="Exo"/>
                <a:sym typeface="Exo"/>
              </a:rPr>
              <a:t> </a:t>
            </a:r>
            <a:r>
              <a:rPr lang="en" sz="2400">
                <a:solidFill>
                  <a:srgbClr val="188038"/>
                </a:solidFill>
                <a:latin typeface="Exo"/>
                <a:ea typeface="Exo"/>
                <a:cs typeface="Exo"/>
                <a:sym typeface="Exo"/>
              </a:rPr>
              <a:t>segmentation_models_pytorch</a:t>
            </a:r>
            <a:r>
              <a:rPr lang="en" sz="2400">
                <a:latin typeface="Exo"/>
                <a:ea typeface="Exo"/>
                <a:cs typeface="Exo"/>
                <a:sym typeface="Exo"/>
              </a:rPr>
              <a:t> (SMP)</a:t>
            </a:r>
            <a:endParaRPr sz="2400">
              <a:latin typeface="Exo"/>
              <a:ea typeface="Exo"/>
              <a:cs typeface="Exo"/>
              <a:sym typeface="Exo"/>
            </a:endParaRPr>
          </a:p>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The Pipeline:</a:t>
            </a:r>
            <a:endParaRPr b="1" sz="2400">
              <a:latin typeface="Exo"/>
              <a:ea typeface="Exo"/>
              <a:cs typeface="Exo"/>
              <a:sym typeface="Exo"/>
            </a:endParaRPr>
          </a:p>
          <a:p>
            <a:pPr indent="-381000" lvl="1" marL="914400" rtl="0" algn="l">
              <a:lnSpc>
                <a:spcPct val="115000"/>
              </a:lnSpc>
              <a:spcBef>
                <a:spcPts val="0"/>
              </a:spcBef>
              <a:spcAft>
                <a:spcPts val="0"/>
              </a:spcAft>
              <a:buSzPts val="2400"/>
              <a:buChar char="○"/>
            </a:pPr>
            <a:r>
              <a:rPr b="1" lang="en" sz="2400">
                <a:latin typeface="Exo"/>
                <a:ea typeface="Exo"/>
                <a:cs typeface="Exo"/>
                <a:sym typeface="Exo"/>
              </a:rPr>
              <a:t>Input:</a:t>
            </a:r>
            <a:r>
              <a:rPr lang="en" sz="2400">
                <a:latin typeface="Exo"/>
                <a:ea typeface="Exo"/>
                <a:cs typeface="Exo"/>
                <a:sym typeface="Exo"/>
              </a:rPr>
              <a:t> MRI Images</a:t>
            </a:r>
            <a:r>
              <a:rPr lang="en" sz="2400">
                <a:latin typeface="Exo"/>
                <a:ea typeface="Exo"/>
                <a:cs typeface="Exo"/>
                <a:sym typeface="Exo"/>
              </a:rPr>
              <a:t>.</a:t>
            </a:r>
            <a:endParaRPr sz="2400">
              <a:latin typeface="Exo"/>
              <a:ea typeface="Exo"/>
              <a:cs typeface="Exo"/>
              <a:sym typeface="Exo"/>
            </a:endParaRPr>
          </a:p>
          <a:p>
            <a:pPr indent="-381000" lvl="1" marL="914400" rtl="0" algn="l">
              <a:lnSpc>
                <a:spcPct val="115000"/>
              </a:lnSpc>
              <a:spcBef>
                <a:spcPts val="0"/>
              </a:spcBef>
              <a:spcAft>
                <a:spcPts val="0"/>
              </a:spcAft>
              <a:buSzPts val="2400"/>
              <a:buChar char="○"/>
            </a:pPr>
            <a:r>
              <a:rPr b="1" lang="en" sz="2400">
                <a:latin typeface="Exo"/>
                <a:ea typeface="Exo"/>
                <a:cs typeface="Exo"/>
                <a:sym typeface="Exo"/>
              </a:rPr>
              <a:t>Encoder:</a:t>
            </a:r>
            <a:r>
              <a:rPr lang="en" sz="2400">
                <a:latin typeface="Exo"/>
                <a:ea typeface="Exo"/>
                <a:cs typeface="Exo"/>
                <a:sym typeface="Exo"/>
              </a:rPr>
              <a:t> ResNet34 </a:t>
            </a:r>
            <a:r>
              <a:rPr lang="en" sz="2400">
                <a:latin typeface="Exo"/>
                <a:ea typeface="Exo"/>
                <a:cs typeface="Exo"/>
                <a:sym typeface="Exo"/>
              </a:rPr>
              <a:t>(Pre-trained).</a:t>
            </a:r>
            <a:endParaRPr sz="2400">
              <a:latin typeface="Exo"/>
              <a:ea typeface="Exo"/>
              <a:cs typeface="Exo"/>
              <a:sym typeface="Exo"/>
            </a:endParaRPr>
          </a:p>
          <a:p>
            <a:pPr indent="-381000" lvl="1" marL="914400" rtl="0" algn="l">
              <a:lnSpc>
                <a:spcPct val="115000"/>
              </a:lnSpc>
              <a:spcBef>
                <a:spcPts val="0"/>
              </a:spcBef>
              <a:spcAft>
                <a:spcPts val="0"/>
              </a:spcAft>
              <a:buSzPts val="2400"/>
              <a:buChar char="○"/>
            </a:pPr>
            <a:r>
              <a:rPr b="1" lang="en" sz="2400">
                <a:latin typeface="Exo"/>
                <a:ea typeface="Exo"/>
                <a:cs typeface="Exo"/>
                <a:sym typeface="Exo"/>
              </a:rPr>
              <a:t>Decoder:</a:t>
            </a:r>
            <a:r>
              <a:rPr lang="en" sz="2400">
                <a:latin typeface="Exo"/>
                <a:ea typeface="Exo"/>
                <a:cs typeface="Exo"/>
                <a:sym typeface="Exo"/>
              </a:rPr>
              <a:t> U-Net++ </a:t>
            </a:r>
            <a:r>
              <a:rPr lang="en" sz="2400">
                <a:latin typeface="Exo"/>
                <a:ea typeface="Exo"/>
                <a:cs typeface="Exo"/>
                <a:sym typeface="Exo"/>
              </a:rPr>
              <a:t>(Nested Skip Pathways).</a:t>
            </a:r>
            <a:endParaRPr sz="2400">
              <a:latin typeface="Exo"/>
              <a:ea typeface="Exo"/>
              <a:cs typeface="Exo"/>
              <a:sym typeface="Exo"/>
            </a:endParaRPr>
          </a:p>
          <a:p>
            <a:pPr indent="-381000" lvl="1" marL="914400" rtl="0" algn="l">
              <a:lnSpc>
                <a:spcPct val="115000"/>
              </a:lnSpc>
              <a:spcBef>
                <a:spcPts val="0"/>
              </a:spcBef>
              <a:spcAft>
                <a:spcPts val="0"/>
              </a:spcAft>
              <a:buSzPts val="2400"/>
              <a:buChar char="○"/>
            </a:pPr>
            <a:r>
              <a:rPr b="1" lang="en" sz="2400">
                <a:latin typeface="Exo"/>
                <a:ea typeface="Exo"/>
                <a:cs typeface="Exo"/>
                <a:sym typeface="Exo"/>
              </a:rPr>
              <a:t>Output:</a:t>
            </a:r>
            <a:r>
              <a:rPr lang="en" sz="2400">
                <a:latin typeface="Exo"/>
                <a:ea typeface="Exo"/>
                <a:cs typeface="Exo"/>
                <a:sym typeface="Exo"/>
              </a:rPr>
              <a:t> Binary Tumor Mask.</a:t>
            </a:r>
            <a:endParaRPr sz="2400">
              <a:latin typeface="Exo"/>
              <a:ea typeface="Exo"/>
              <a:cs typeface="Exo"/>
              <a:sym typeface="Exo"/>
            </a:endParaRPr>
          </a:p>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Key Design Choice:</a:t>
            </a:r>
            <a:endParaRPr b="1" sz="2400">
              <a:latin typeface="Exo"/>
              <a:ea typeface="Exo"/>
              <a:cs typeface="Exo"/>
              <a:sym typeface="Exo"/>
            </a:endParaRPr>
          </a:p>
          <a:p>
            <a:pPr indent="-381000" lvl="1" marL="914400" rtl="0" algn="l">
              <a:lnSpc>
                <a:spcPct val="115000"/>
              </a:lnSpc>
              <a:spcBef>
                <a:spcPts val="0"/>
              </a:spcBef>
              <a:spcAft>
                <a:spcPts val="0"/>
              </a:spcAft>
              <a:buSzPts val="2400"/>
              <a:buFont typeface="Exo"/>
              <a:buChar char="○"/>
            </a:pPr>
            <a:r>
              <a:rPr lang="en" sz="2400">
                <a:latin typeface="Exo"/>
                <a:ea typeface="Exo"/>
                <a:cs typeface="Exo"/>
                <a:sym typeface="Exo"/>
              </a:rPr>
              <a:t>Combining robust feature extraction (ResNet) with fine-grained localization (U-Net++).</a:t>
            </a:r>
            <a:endParaRPr b="1" sz="2400">
              <a:solidFill>
                <a:schemeClr val="dk1"/>
              </a:solidFill>
              <a:latin typeface="Exo"/>
              <a:ea typeface="Exo"/>
              <a:cs typeface="Exo"/>
              <a:sym typeface="Ex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52"/>
          <p:cNvSpPr txBox="1"/>
          <p:nvPr>
            <p:ph type="title"/>
          </p:nvPr>
        </p:nvSpPr>
        <p:spPr>
          <a:xfrm>
            <a:off x="433650" y="249425"/>
            <a:ext cx="113115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Encoder: ResNet34</a:t>
            </a:r>
            <a:endParaRPr sz="3600"/>
          </a:p>
        </p:txBody>
      </p:sp>
      <p:sp>
        <p:nvSpPr>
          <p:cNvPr id="400" name="Google Shape;400;p52"/>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01" name="Google Shape;401;p52"/>
          <p:cNvSpPr txBox="1"/>
          <p:nvPr/>
        </p:nvSpPr>
        <p:spPr>
          <a:xfrm>
            <a:off x="1153275" y="1254850"/>
            <a:ext cx="10243500" cy="4722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Why ResNet34?</a:t>
            </a:r>
            <a:endParaRPr b="1" sz="2400">
              <a:latin typeface="Exo"/>
              <a:ea typeface="Exo"/>
              <a:cs typeface="Exo"/>
              <a:sym typeface="Exo"/>
            </a:endParaRPr>
          </a:p>
          <a:p>
            <a:pPr indent="-381000" lvl="1" marL="914400" rtl="0" algn="l">
              <a:lnSpc>
                <a:spcPct val="115000"/>
              </a:lnSpc>
              <a:spcBef>
                <a:spcPts val="0"/>
              </a:spcBef>
              <a:spcAft>
                <a:spcPts val="0"/>
              </a:spcAft>
              <a:buSzPts val="2400"/>
              <a:buChar char="○"/>
            </a:pPr>
            <a:r>
              <a:rPr b="1" lang="en" sz="2400">
                <a:latin typeface="Exo"/>
                <a:ea typeface="Exo"/>
                <a:cs typeface="Exo"/>
                <a:sym typeface="Exo"/>
              </a:rPr>
              <a:t>Deep but Trainable:</a:t>
            </a:r>
            <a:r>
              <a:rPr lang="en" sz="2400">
                <a:latin typeface="Exo"/>
                <a:ea typeface="Exo"/>
                <a:cs typeface="Exo"/>
                <a:sym typeface="Exo"/>
              </a:rPr>
              <a:t> 34 layers deep, enabled by Residual Learning.</a:t>
            </a:r>
            <a:endParaRPr sz="2400">
              <a:latin typeface="Exo"/>
              <a:ea typeface="Exo"/>
              <a:cs typeface="Exo"/>
              <a:sym typeface="Exo"/>
            </a:endParaRPr>
          </a:p>
          <a:p>
            <a:pPr indent="-381000" lvl="1" marL="914400" rtl="0" algn="l">
              <a:lnSpc>
                <a:spcPct val="115000"/>
              </a:lnSpc>
              <a:spcBef>
                <a:spcPts val="0"/>
              </a:spcBef>
              <a:spcAft>
                <a:spcPts val="0"/>
              </a:spcAft>
              <a:buSzPts val="2400"/>
              <a:buFont typeface="Exo"/>
              <a:buChar char="○"/>
            </a:pPr>
            <a:r>
              <a:rPr b="1" lang="en" sz="2400">
                <a:latin typeface="Exo"/>
                <a:ea typeface="Exo"/>
                <a:cs typeface="Exo"/>
                <a:sym typeface="Exo"/>
              </a:rPr>
              <a:t>The "Vanishing Gradient" Solution:</a:t>
            </a:r>
            <a:endParaRPr b="1" sz="2400">
              <a:latin typeface="Exo"/>
              <a:ea typeface="Exo"/>
              <a:cs typeface="Exo"/>
              <a:sym typeface="Exo"/>
            </a:endParaRPr>
          </a:p>
          <a:p>
            <a:pPr indent="-381000" lvl="2" marL="1371600" rtl="0" algn="l">
              <a:lnSpc>
                <a:spcPct val="115000"/>
              </a:lnSpc>
              <a:spcBef>
                <a:spcPts val="0"/>
              </a:spcBef>
              <a:spcAft>
                <a:spcPts val="0"/>
              </a:spcAft>
              <a:buSzPts val="2400"/>
              <a:buFont typeface="Exo"/>
              <a:buChar char="■"/>
            </a:pPr>
            <a:r>
              <a:rPr lang="en" sz="2400">
                <a:latin typeface="Exo"/>
                <a:ea typeface="Exo"/>
                <a:cs typeface="Exo"/>
                <a:sym typeface="Exo"/>
              </a:rPr>
              <a:t>Shortcut Connections: y = F(x) + x</a:t>
            </a:r>
            <a:endParaRPr sz="2400">
              <a:latin typeface="Exo"/>
              <a:ea typeface="Exo"/>
              <a:cs typeface="Exo"/>
              <a:sym typeface="Exo"/>
            </a:endParaRPr>
          </a:p>
          <a:p>
            <a:pPr indent="-381000" lvl="2" marL="1371600" rtl="0" algn="l">
              <a:lnSpc>
                <a:spcPct val="115000"/>
              </a:lnSpc>
              <a:spcBef>
                <a:spcPts val="0"/>
              </a:spcBef>
              <a:spcAft>
                <a:spcPts val="0"/>
              </a:spcAft>
              <a:buSzPts val="2400"/>
              <a:buFont typeface="Exo"/>
              <a:buChar char="■"/>
            </a:pPr>
            <a:r>
              <a:rPr lang="en" sz="2400">
                <a:latin typeface="Exo"/>
                <a:ea typeface="Exo"/>
                <a:cs typeface="Exo"/>
                <a:sym typeface="Exo"/>
              </a:rPr>
              <a:t>Allows gradients to flow through the network easily.</a:t>
            </a:r>
            <a:endParaRPr sz="2400">
              <a:latin typeface="Exo"/>
              <a:ea typeface="Exo"/>
              <a:cs typeface="Exo"/>
              <a:sym typeface="Exo"/>
            </a:endParaRPr>
          </a:p>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Role:</a:t>
            </a:r>
            <a:endParaRPr b="1" sz="2400">
              <a:latin typeface="Exo"/>
              <a:ea typeface="Exo"/>
              <a:cs typeface="Exo"/>
              <a:sym typeface="Exo"/>
            </a:endParaRPr>
          </a:p>
          <a:p>
            <a:pPr indent="-381000" lvl="1" marL="914400" rtl="0" algn="l">
              <a:lnSpc>
                <a:spcPct val="115000"/>
              </a:lnSpc>
              <a:spcBef>
                <a:spcPts val="0"/>
              </a:spcBef>
              <a:spcAft>
                <a:spcPts val="0"/>
              </a:spcAft>
              <a:buSzPts val="2400"/>
              <a:buFont typeface="Exo"/>
              <a:buChar char="○"/>
            </a:pPr>
            <a:r>
              <a:rPr lang="en" sz="2400">
                <a:latin typeface="Exo"/>
                <a:ea typeface="Exo"/>
                <a:cs typeface="Exo"/>
                <a:sym typeface="Exo"/>
              </a:rPr>
              <a:t>Extracts hierarchical features from textures to semantic shapes</a:t>
            </a:r>
            <a:endParaRPr b="1" sz="2400">
              <a:latin typeface="Exo"/>
              <a:ea typeface="Exo"/>
              <a:cs typeface="Exo"/>
              <a:sym typeface="Exo"/>
            </a:endParaRPr>
          </a:p>
        </p:txBody>
      </p:sp>
      <p:pic>
        <p:nvPicPr>
          <p:cNvPr id="402" name="Google Shape;402;p52"/>
          <p:cNvPicPr preferRelativeResize="0"/>
          <p:nvPr/>
        </p:nvPicPr>
        <p:blipFill>
          <a:blip r:embed="rId3">
            <a:alphaModFix/>
          </a:blip>
          <a:stretch>
            <a:fillRect/>
          </a:stretch>
        </p:blipFill>
        <p:spPr>
          <a:xfrm>
            <a:off x="4443799" y="4868949"/>
            <a:ext cx="3662454" cy="1981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53"/>
          <p:cNvSpPr txBox="1"/>
          <p:nvPr>
            <p:ph type="title"/>
          </p:nvPr>
        </p:nvSpPr>
        <p:spPr>
          <a:xfrm>
            <a:off x="433650" y="249425"/>
            <a:ext cx="113115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Transfer Learning Strategy</a:t>
            </a:r>
            <a:endParaRPr sz="3600"/>
          </a:p>
        </p:txBody>
      </p:sp>
      <p:sp>
        <p:nvSpPr>
          <p:cNvPr id="408" name="Google Shape;408;p53"/>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09" name="Google Shape;409;p53"/>
          <p:cNvSpPr txBox="1"/>
          <p:nvPr/>
        </p:nvSpPr>
        <p:spPr>
          <a:xfrm>
            <a:off x="1153275" y="1254850"/>
            <a:ext cx="10243500" cy="4899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Initialization:</a:t>
            </a:r>
            <a:endParaRPr b="1" sz="2400">
              <a:latin typeface="Exo"/>
              <a:ea typeface="Exo"/>
              <a:cs typeface="Exo"/>
              <a:sym typeface="Exo"/>
            </a:endParaRPr>
          </a:p>
          <a:p>
            <a:pPr indent="-381000" lvl="1" marL="914400" rtl="0" algn="l">
              <a:lnSpc>
                <a:spcPct val="115000"/>
              </a:lnSpc>
              <a:spcBef>
                <a:spcPts val="0"/>
              </a:spcBef>
              <a:spcAft>
                <a:spcPts val="0"/>
              </a:spcAft>
              <a:buSzPts val="2400"/>
              <a:buChar char="○"/>
            </a:pPr>
            <a:r>
              <a:rPr lang="en" sz="2400">
                <a:latin typeface="Exo"/>
                <a:ea typeface="Exo"/>
                <a:cs typeface="Exo"/>
                <a:sym typeface="Exo"/>
              </a:rPr>
              <a:t>Encoder </a:t>
            </a:r>
            <a:r>
              <a:rPr b="1" lang="en" sz="2400">
                <a:latin typeface="Exo"/>
                <a:ea typeface="Exo"/>
                <a:cs typeface="Exo"/>
                <a:sym typeface="Exo"/>
              </a:rPr>
              <a:t>weights pre-trained</a:t>
            </a:r>
            <a:r>
              <a:rPr lang="en" sz="2400">
                <a:latin typeface="Exo"/>
                <a:ea typeface="Exo"/>
                <a:cs typeface="Exo"/>
                <a:sym typeface="Exo"/>
              </a:rPr>
              <a:t> on </a:t>
            </a:r>
            <a:r>
              <a:rPr b="1" lang="en" sz="2400">
                <a:latin typeface="Exo"/>
                <a:ea typeface="Exo"/>
                <a:cs typeface="Exo"/>
                <a:sym typeface="Exo"/>
              </a:rPr>
              <a:t>ImageNet</a:t>
            </a:r>
            <a:r>
              <a:rPr lang="en" sz="2400">
                <a:latin typeface="Exo"/>
                <a:ea typeface="Exo"/>
                <a:cs typeface="Exo"/>
                <a:sym typeface="Exo"/>
              </a:rPr>
              <a:t>.</a:t>
            </a:r>
            <a:endParaRPr sz="2400">
              <a:latin typeface="Exo"/>
              <a:ea typeface="Exo"/>
              <a:cs typeface="Exo"/>
              <a:sym typeface="Exo"/>
            </a:endParaRPr>
          </a:p>
          <a:p>
            <a:pPr indent="0" lvl="0" marL="0" rtl="0" algn="l">
              <a:lnSpc>
                <a:spcPct val="115000"/>
              </a:lnSpc>
              <a:spcBef>
                <a:spcPts val="1200"/>
              </a:spcBef>
              <a:spcAft>
                <a:spcPts val="0"/>
              </a:spcAft>
              <a:buNone/>
            </a:pPr>
            <a:r>
              <a:t/>
            </a:r>
            <a:endParaRPr sz="2400">
              <a:latin typeface="Exo"/>
              <a:ea typeface="Exo"/>
              <a:cs typeface="Exo"/>
              <a:sym typeface="Exo"/>
            </a:endParaRPr>
          </a:p>
          <a:p>
            <a:pPr indent="-381000" lvl="0" marL="457200" rtl="0" algn="l">
              <a:lnSpc>
                <a:spcPct val="115000"/>
              </a:lnSpc>
              <a:spcBef>
                <a:spcPts val="1200"/>
              </a:spcBef>
              <a:spcAft>
                <a:spcPts val="0"/>
              </a:spcAft>
              <a:buSzPts val="2400"/>
              <a:buFont typeface="Exo"/>
              <a:buChar char="●"/>
            </a:pPr>
            <a:r>
              <a:rPr b="1" lang="en" sz="2400">
                <a:latin typeface="Exo"/>
                <a:ea typeface="Exo"/>
                <a:cs typeface="Exo"/>
                <a:sym typeface="Exo"/>
              </a:rPr>
              <a:t>Advantages:</a:t>
            </a:r>
            <a:endParaRPr b="1" sz="2400">
              <a:latin typeface="Exo"/>
              <a:ea typeface="Exo"/>
              <a:cs typeface="Exo"/>
              <a:sym typeface="Exo"/>
            </a:endParaRPr>
          </a:p>
          <a:p>
            <a:pPr indent="-381000" lvl="1" marL="914400" rtl="0" algn="l">
              <a:lnSpc>
                <a:spcPct val="115000"/>
              </a:lnSpc>
              <a:spcBef>
                <a:spcPts val="0"/>
              </a:spcBef>
              <a:spcAft>
                <a:spcPts val="0"/>
              </a:spcAft>
              <a:buSzPts val="2400"/>
              <a:buChar char="○"/>
            </a:pPr>
            <a:r>
              <a:rPr b="1" lang="en" sz="2400">
                <a:latin typeface="Exo"/>
                <a:ea typeface="Exo"/>
                <a:cs typeface="Exo"/>
                <a:sym typeface="Exo"/>
              </a:rPr>
              <a:t>Universal Features:</a:t>
            </a:r>
            <a:r>
              <a:rPr lang="en" sz="2400">
                <a:latin typeface="Exo"/>
                <a:ea typeface="Exo"/>
                <a:cs typeface="Exo"/>
                <a:sym typeface="Exo"/>
              </a:rPr>
              <a:t> Edges, curves, and blobs are learned explicitly.</a:t>
            </a:r>
            <a:endParaRPr sz="2400">
              <a:latin typeface="Exo"/>
              <a:ea typeface="Exo"/>
              <a:cs typeface="Exo"/>
              <a:sym typeface="Exo"/>
            </a:endParaRPr>
          </a:p>
          <a:p>
            <a:pPr indent="-381000" lvl="1" marL="914400" rtl="0" algn="l">
              <a:lnSpc>
                <a:spcPct val="115000"/>
              </a:lnSpc>
              <a:spcBef>
                <a:spcPts val="0"/>
              </a:spcBef>
              <a:spcAft>
                <a:spcPts val="0"/>
              </a:spcAft>
              <a:buSzPts val="2400"/>
              <a:buChar char="○"/>
            </a:pPr>
            <a:r>
              <a:rPr b="1" lang="en" sz="2400">
                <a:latin typeface="Exo"/>
                <a:ea typeface="Exo"/>
                <a:cs typeface="Exo"/>
                <a:sym typeface="Exo"/>
              </a:rPr>
              <a:t>Faster Convergence:</a:t>
            </a:r>
            <a:r>
              <a:rPr lang="en" sz="2400">
                <a:latin typeface="Exo"/>
                <a:ea typeface="Exo"/>
                <a:cs typeface="Exo"/>
                <a:sym typeface="Exo"/>
              </a:rPr>
              <a:t> Skips the initial "random guessing" phase.</a:t>
            </a:r>
            <a:endParaRPr sz="2400">
              <a:latin typeface="Exo"/>
              <a:ea typeface="Exo"/>
              <a:cs typeface="Exo"/>
              <a:sym typeface="Exo"/>
            </a:endParaRPr>
          </a:p>
          <a:p>
            <a:pPr indent="-381000" lvl="1" marL="914400" rtl="0" algn="l">
              <a:lnSpc>
                <a:spcPct val="115000"/>
              </a:lnSpc>
              <a:spcBef>
                <a:spcPts val="0"/>
              </a:spcBef>
              <a:spcAft>
                <a:spcPts val="0"/>
              </a:spcAft>
              <a:buSzPts val="2400"/>
              <a:buChar char="○"/>
            </a:pPr>
            <a:r>
              <a:rPr b="1" lang="en" sz="2400">
                <a:latin typeface="Exo"/>
                <a:ea typeface="Exo"/>
                <a:cs typeface="Exo"/>
                <a:sym typeface="Exo"/>
              </a:rPr>
              <a:t>Data Efficiency:</a:t>
            </a:r>
            <a:r>
              <a:rPr lang="en" sz="2400">
                <a:latin typeface="Exo"/>
                <a:ea typeface="Exo"/>
                <a:cs typeface="Exo"/>
                <a:sym typeface="Exo"/>
              </a:rPr>
              <a:t> Critical for medical datasets with limited samples.</a:t>
            </a:r>
            <a:endParaRPr b="1" sz="2400">
              <a:latin typeface="Exo"/>
              <a:ea typeface="Exo"/>
              <a:cs typeface="Exo"/>
              <a:sym typeface="Ex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54"/>
          <p:cNvSpPr txBox="1"/>
          <p:nvPr>
            <p:ph type="title"/>
          </p:nvPr>
        </p:nvSpPr>
        <p:spPr>
          <a:xfrm>
            <a:off x="433650" y="249425"/>
            <a:ext cx="113115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Decoder: U-Net++</a:t>
            </a:r>
            <a:endParaRPr sz="3600"/>
          </a:p>
        </p:txBody>
      </p:sp>
      <p:sp>
        <p:nvSpPr>
          <p:cNvPr id="415" name="Google Shape;415;p54"/>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6" name="Google Shape;416;p54"/>
          <p:cNvSpPr txBox="1"/>
          <p:nvPr/>
        </p:nvSpPr>
        <p:spPr>
          <a:xfrm>
            <a:off x="991525" y="1049525"/>
            <a:ext cx="10567800" cy="3109200"/>
          </a:xfrm>
          <a:prstGeom prst="rect">
            <a:avLst/>
          </a:prstGeom>
          <a:noFill/>
          <a:ln>
            <a:noFill/>
          </a:ln>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SzPts val="2000"/>
              <a:buFont typeface="Exo"/>
              <a:buChar char="●"/>
            </a:pPr>
            <a:r>
              <a:rPr b="1" lang="en" sz="2000">
                <a:latin typeface="Exo"/>
                <a:ea typeface="Exo"/>
                <a:cs typeface="Exo"/>
                <a:sym typeface="Exo"/>
              </a:rPr>
              <a:t>Architecture Overview:</a:t>
            </a:r>
            <a:endParaRPr b="1" sz="2000">
              <a:latin typeface="Exo"/>
              <a:ea typeface="Exo"/>
              <a:cs typeface="Exo"/>
              <a:sym typeface="Exo"/>
            </a:endParaRPr>
          </a:p>
          <a:p>
            <a:pPr indent="-355600" lvl="1" marL="914400" rtl="0" algn="l">
              <a:lnSpc>
                <a:spcPct val="100000"/>
              </a:lnSpc>
              <a:spcBef>
                <a:spcPts val="1000"/>
              </a:spcBef>
              <a:spcAft>
                <a:spcPts val="0"/>
              </a:spcAft>
              <a:buSzPts val="2000"/>
              <a:buFont typeface="Exo"/>
              <a:buChar char="○"/>
            </a:pPr>
            <a:r>
              <a:rPr lang="en" sz="2000">
                <a:latin typeface="Exo"/>
                <a:ea typeface="Exo"/>
                <a:cs typeface="Exo"/>
                <a:sym typeface="Exo"/>
              </a:rPr>
              <a:t>A Nested U-Net structure.</a:t>
            </a:r>
            <a:endParaRPr sz="2000">
              <a:latin typeface="Exo"/>
              <a:ea typeface="Exo"/>
              <a:cs typeface="Exo"/>
              <a:sym typeface="Exo"/>
            </a:endParaRPr>
          </a:p>
          <a:p>
            <a:pPr indent="-355600" lvl="1" marL="914400" rtl="0" algn="l">
              <a:lnSpc>
                <a:spcPct val="100000"/>
              </a:lnSpc>
              <a:spcBef>
                <a:spcPts val="1000"/>
              </a:spcBef>
              <a:spcAft>
                <a:spcPts val="0"/>
              </a:spcAft>
              <a:buSzPts val="2000"/>
              <a:buChar char="○"/>
            </a:pPr>
            <a:r>
              <a:rPr lang="en" sz="2000">
                <a:latin typeface="Exo"/>
                <a:ea typeface="Exo"/>
                <a:cs typeface="Exo"/>
                <a:sym typeface="Exo"/>
              </a:rPr>
              <a:t>Replaces empty space with </a:t>
            </a:r>
            <a:r>
              <a:rPr b="1" lang="en" sz="2000">
                <a:latin typeface="Exo"/>
                <a:ea typeface="Exo"/>
                <a:cs typeface="Exo"/>
                <a:sym typeface="Exo"/>
              </a:rPr>
              <a:t>Dense Convolution Blocks</a:t>
            </a:r>
            <a:r>
              <a:rPr lang="en" sz="2000">
                <a:latin typeface="Exo"/>
                <a:ea typeface="Exo"/>
                <a:cs typeface="Exo"/>
                <a:sym typeface="Exo"/>
              </a:rPr>
              <a:t>.</a:t>
            </a:r>
            <a:endParaRPr sz="2000">
              <a:latin typeface="Exo"/>
              <a:ea typeface="Exo"/>
              <a:cs typeface="Exo"/>
              <a:sym typeface="Exo"/>
            </a:endParaRPr>
          </a:p>
          <a:p>
            <a:pPr indent="-355600" lvl="0" marL="457200" rtl="0" algn="l">
              <a:lnSpc>
                <a:spcPct val="100000"/>
              </a:lnSpc>
              <a:spcBef>
                <a:spcPts val="1000"/>
              </a:spcBef>
              <a:spcAft>
                <a:spcPts val="0"/>
              </a:spcAft>
              <a:buSzPts val="2000"/>
              <a:buFont typeface="Exo"/>
              <a:buChar char="●"/>
            </a:pPr>
            <a:r>
              <a:rPr b="1" lang="en" sz="2000">
                <a:latin typeface="Exo"/>
                <a:ea typeface="Exo"/>
                <a:cs typeface="Exo"/>
                <a:sym typeface="Exo"/>
              </a:rPr>
              <a:t>Core Mechanism:</a:t>
            </a:r>
            <a:endParaRPr b="1" sz="2000">
              <a:latin typeface="Exo"/>
              <a:ea typeface="Exo"/>
              <a:cs typeface="Exo"/>
              <a:sym typeface="Exo"/>
            </a:endParaRPr>
          </a:p>
          <a:p>
            <a:pPr indent="-355600" lvl="1" marL="914400" rtl="0" algn="l">
              <a:lnSpc>
                <a:spcPct val="100000"/>
              </a:lnSpc>
              <a:spcBef>
                <a:spcPts val="1000"/>
              </a:spcBef>
              <a:spcAft>
                <a:spcPts val="0"/>
              </a:spcAft>
              <a:buSzPts val="2000"/>
              <a:buChar char="○"/>
            </a:pPr>
            <a:r>
              <a:rPr b="1" lang="en" sz="2000">
                <a:latin typeface="Exo"/>
                <a:ea typeface="Exo"/>
                <a:cs typeface="Exo"/>
                <a:sym typeface="Exo"/>
              </a:rPr>
              <a:t>Nested Skip Pathways:</a:t>
            </a:r>
            <a:r>
              <a:rPr lang="en" sz="2000">
                <a:latin typeface="Exo"/>
                <a:ea typeface="Exo"/>
                <a:cs typeface="Exo"/>
                <a:sym typeface="Exo"/>
              </a:rPr>
              <a:t> Features are gradually transformed before fusion.</a:t>
            </a:r>
            <a:endParaRPr sz="2000">
              <a:latin typeface="Exo"/>
              <a:ea typeface="Exo"/>
              <a:cs typeface="Exo"/>
              <a:sym typeface="Exo"/>
            </a:endParaRPr>
          </a:p>
          <a:p>
            <a:pPr indent="-355600" lvl="1" marL="914400" rtl="0" algn="l">
              <a:lnSpc>
                <a:spcPct val="100000"/>
              </a:lnSpc>
              <a:spcBef>
                <a:spcPts val="1000"/>
              </a:spcBef>
              <a:spcAft>
                <a:spcPts val="0"/>
              </a:spcAft>
              <a:buSzPts val="2000"/>
              <a:buChar char="○"/>
            </a:pPr>
            <a:r>
              <a:rPr b="1" lang="en" sz="2000">
                <a:latin typeface="Exo"/>
                <a:ea typeface="Exo"/>
                <a:cs typeface="Exo"/>
                <a:sym typeface="Exo"/>
              </a:rPr>
              <a:t>Deep Supervision:</a:t>
            </a:r>
            <a:r>
              <a:rPr lang="en" sz="2000">
                <a:latin typeface="Exo"/>
                <a:ea typeface="Exo"/>
                <a:cs typeface="Exo"/>
                <a:sym typeface="Exo"/>
              </a:rPr>
              <a:t> Allows the model to learn at multiple scales simultaneously.</a:t>
            </a:r>
            <a:endParaRPr sz="2000">
              <a:latin typeface="Exo"/>
              <a:ea typeface="Exo"/>
              <a:cs typeface="Exo"/>
              <a:sym typeface="Exo"/>
            </a:endParaRPr>
          </a:p>
          <a:p>
            <a:pPr indent="-355600" lvl="0" marL="457200" rtl="0" algn="l">
              <a:lnSpc>
                <a:spcPct val="100000"/>
              </a:lnSpc>
              <a:spcBef>
                <a:spcPts val="1000"/>
              </a:spcBef>
              <a:spcAft>
                <a:spcPts val="1000"/>
              </a:spcAft>
              <a:buSzPts val="2000"/>
              <a:buChar char="●"/>
            </a:pPr>
            <a:r>
              <a:rPr b="1" lang="en" sz="2000">
                <a:latin typeface="Exo"/>
                <a:ea typeface="Exo"/>
                <a:cs typeface="Exo"/>
                <a:sym typeface="Exo"/>
              </a:rPr>
              <a:t>Result:</a:t>
            </a:r>
            <a:r>
              <a:rPr lang="en" sz="2000">
                <a:latin typeface="Exo"/>
                <a:ea typeface="Exo"/>
                <a:cs typeface="Exo"/>
                <a:sym typeface="Exo"/>
              </a:rPr>
              <a:t> Effectively bridges the semantic gap.</a:t>
            </a:r>
            <a:endParaRPr b="1" sz="2000">
              <a:latin typeface="Exo"/>
              <a:ea typeface="Exo"/>
              <a:cs typeface="Exo"/>
              <a:sym typeface="Exo"/>
            </a:endParaRPr>
          </a:p>
        </p:txBody>
      </p:sp>
      <p:pic>
        <p:nvPicPr>
          <p:cNvPr id="417" name="Google Shape;417;p54"/>
          <p:cNvPicPr preferRelativeResize="0"/>
          <p:nvPr/>
        </p:nvPicPr>
        <p:blipFill>
          <a:blip r:embed="rId3">
            <a:alphaModFix/>
          </a:blip>
          <a:stretch>
            <a:fillRect/>
          </a:stretch>
        </p:blipFill>
        <p:spPr>
          <a:xfrm>
            <a:off x="3105925" y="4158725"/>
            <a:ext cx="5728002" cy="26921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55"/>
          <p:cNvSpPr txBox="1"/>
          <p:nvPr>
            <p:ph type="title"/>
          </p:nvPr>
        </p:nvSpPr>
        <p:spPr>
          <a:xfrm>
            <a:off x="433650" y="249425"/>
            <a:ext cx="113115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Inside the Dense Skip Pathways</a:t>
            </a:r>
            <a:endParaRPr sz="3600"/>
          </a:p>
        </p:txBody>
      </p:sp>
      <p:sp>
        <p:nvSpPr>
          <p:cNvPr id="423" name="Google Shape;423;p55"/>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4" name="Google Shape;424;p55"/>
          <p:cNvSpPr txBox="1"/>
          <p:nvPr/>
        </p:nvSpPr>
        <p:spPr>
          <a:xfrm>
            <a:off x="847925" y="1049525"/>
            <a:ext cx="10662900" cy="3545400"/>
          </a:xfrm>
          <a:prstGeom prst="rect">
            <a:avLst/>
          </a:prstGeom>
          <a:noFill/>
          <a:ln>
            <a:noFill/>
          </a:ln>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SzPts val="2000"/>
              <a:buFont typeface="Exo"/>
              <a:buChar char="●"/>
            </a:pPr>
            <a:r>
              <a:rPr b="1" lang="en" sz="2000">
                <a:latin typeface="Exo"/>
                <a:ea typeface="Exo"/>
                <a:cs typeface="Exo"/>
                <a:sym typeface="Exo"/>
              </a:rPr>
              <a:t>How it works:</a:t>
            </a:r>
            <a:endParaRPr b="1" sz="2000">
              <a:latin typeface="Exo"/>
              <a:ea typeface="Exo"/>
              <a:cs typeface="Exo"/>
              <a:sym typeface="Exo"/>
            </a:endParaRPr>
          </a:p>
          <a:p>
            <a:pPr indent="-355600" lvl="1" marL="914400" rtl="0" algn="l">
              <a:lnSpc>
                <a:spcPct val="100000"/>
              </a:lnSpc>
              <a:spcBef>
                <a:spcPts val="1000"/>
              </a:spcBef>
              <a:spcAft>
                <a:spcPts val="0"/>
              </a:spcAft>
              <a:buSzPts val="2000"/>
              <a:buChar char="○"/>
            </a:pPr>
            <a:r>
              <a:rPr lang="en" sz="2000">
                <a:latin typeface="Exo"/>
                <a:ea typeface="Exo"/>
                <a:cs typeface="Exo"/>
                <a:sym typeface="Exo"/>
              </a:rPr>
              <a:t>Every node receives input from </a:t>
            </a:r>
            <a:r>
              <a:rPr b="1" lang="en" sz="2000">
                <a:latin typeface="Exo"/>
                <a:ea typeface="Exo"/>
                <a:cs typeface="Exo"/>
                <a:sym typeface="Exo"/>
              </a:rPr>
              <a:t>all</a:t>
            </a:r>
            <a:r>
              <a:rPr lang="en" sz="2000">
                <a:latin typeface="Exo"/>
                <a:ea typeface="Exo"/>
                <a:cs typeface="Exo"/>
                <a:sym typeface="Exo"/>
              </a:rPr>
              <a:t> previous nodes at the same level.</a:t>
            </a:r>
            <a:endParaRPr sz="2000">
              <a:latin typeface="Exo"/>
              <a:ea typeface="Exo"/>
              <a:cs typeface="Exo"/>
              <a:sym typeface="Exo"/>
            </a:endParaRPr>
          </a:p>
          <a:p>
            <a:pPr indent="-355600" lvl="1" marL="914400" rtl="0" algn="l">
              <a:lnSpc>
                <a:spcPct val="100000"/>
              </a:lnSpc>
              <a:spcBef>
                <a:spcPts val="1000"/>
              </a:spcBef>
              <a:spcAft>
                <a:spcPts val="0"/>
              </a:spcAft>
              <a:buSzPts val="2000"/>
              <a:buFont typeface="Exo"/>
              <a:buChar char="○"/>
            </a:pPr>
            <a:r>
              <a:rPr lang="en" sz="2000">
                <a:latin typeface="Exo"/>
                <a:ea typeface="Exo"/>
                <a:cs typeface="Exo"/>
                <a:sym typeface="Exo"/>
              </a:rPr>
              <a:t>Formula: </a:t>
            </a:r>
            <a:endParaRPr sz="2000">
              <a:latin typeface="Exo"/>
              <a:ea typeface="Exo"/>
              <a:cs typeface="Exo"/>
              <a:sym typeface="Exo"/>
            </a:endParaRPr>
          </a:p>
          <a:p>
            <a:pPr indent="-355600" lvl="0" marL="457200" rtl="0" algn="l">
              <a:lnSpc>
                <a:spcPct val="100000"/>
              </a:lnSpc>
              <a:spcBef>
                <a:spcPts val="1000"/>
              </a:spcBef>
              <a:spcAft>
                <a:spcPts val="0"/>
              </a:spcAft>
              <a:buSzPts val="2000"/>
              <a:buFont typeface="Exo"/>
              <a:buChar char="●"/>
            </a:pPr>
            <a:r>
              <a:rPr b="1" lang="en" sz="2000">
                <a:latin typeface="Exo"/>
                <a:ea typeface="Exo"/>
                <a:cs typeface="Exo"/>
                <a:sym typeface="Exo"/>
              </a:rPr>
              <a:t>Multi-Scale Feature Fusion:</a:t>
            </a:r>
            <a:endParaRPr b="1" sz="2000">
              <a:latin typeface="Exo"/>
              <a:ea typeface="Exo"/>
              <a:cs typeface="Exo"/>
              <a:sym typeface="Exo"/>
            </a:endParaRPr>
          </a:p>
          <a:p>
            <a:pPr indent="-355600" lvl="1" marL="914400" rtl="0" algn="l">
              <a:lnSpc>
                <a:spcPct val="100000"/>
              </a:lnSpc>
              <a:spcBef>
                <a:spcPts val="1000"/>
              </a:spcBef>
              <a:spcAft>
                <a:spcPts val="0"/>
              </a:spcAft>
              <a:buSzPts val="2000"/>
              <a:buFont typeface="Exo"/>
              <a:buChar char="○"/>
            </a:pPr>
            <a:r>
              <a:rPr lang="en" sz="2000">
                <a:latin typeface="Exo"/>
                <a:ea typeface="Exo"/>
                <a:cs typeface="Exo"/>
                <a:sym typeface="Exo"/>
              </a:rPr>
              <a:t>Captures features at varying scales within the skip pathways.</a:t>
            </a:r>
            <a:endParaRPr sz="2000">
              <a:latin typeface="Exo"/>
              <a:ea typeface="Exo"/>
              <a:cs typeface="Exo"/>
              <a:sym typeface="Exo"/>
            </a:endParaRPr>
          </a:p>
          <a:p>
            <a:pPr indent="-355600" lvl="1" marL="914400" rtl="0" algn="l">
              <a:lnSpc>
                <a:spcPct val="100000"/>
              </a:lnSpc>
              <a:spcBef>
                <a:spcPts val="1000"/>
              </a:spcBef>
              <a:spcAft>
                <a:spcPts val="0"/>
              </a:spcAft>
              <a:buSzPts val="2000"/>
              <a:buFont typeface="Exo"/>
              <a:buChar char="○"/>
            </a:pPr>
            <a:r>
              <a:rPr lang="en" sz="2000">
                <a:latin typeface="Exo"/>
                <a:ea typeface="Exo"/>
                <a:cs typeface="Exo"/>
                <a:sym typeface="Exo"/>
              </a:rPr>
              <a:t>Functions like an ensemble of U-Nets of different depths.</a:t>
            </a:r>
            <a:endParaRPr sz="2000">
              <a:latin typeface="Exo"/>
              <a:ea typeface="Exo"/>
              <a:cs typeface="Exo"/>
              <a:sym typeface="Exo"/>
            </a:endParaRPr>
          </a:p>
          <a:p>
            <a:pPr indent="-355600" lvl="0" marL="457200" rtl="0" algn="l">
              <a:lnSpc>
                <a:spcPct val="100000"/>
              </a:lnSpc>
              <a:spcBef>
                <a:spcPts val="1000"/>
              </a:spcBef>
              <a:spcAft>
                <a:spcPts val="0"/>
              </a:spcAft>
              <a:buSzPts val="2000"/>
              <a:buFont typeface="Exo"/>
              <a:buChar char="●"/>
            </a:pPr>
            <a:r>
              <a:rPr b="1" lang="en" sz="2000">
                <a:latin typeface="Exo"/>
                <a:ea typeface="Exo"/>
                <a:cs typeface="Exo"/>
                <a:sym typeface="Exo"/>
              </a:rPr>
              <a:t>Impact:</a:t>
            </a:r>
            <a:endParaRPr b="1" sz="2000">
              <a:latin typeface="Exo"/>
              <a:ea typeface="Exo"/>
              <a:cs typeface="Exo"/>
              <a:sym typeface="Exo"/>
            </a:endParaRPr>
          </a:p>
          <a:p>
            <a:pPr indent="-355600" lvl="1" marL="914400" rtl="0" algn="l">
              <a:lnSpc>
                <a:spcPct val="100000"/>
              </a:lnSpc>
              <a:spcBef>
                <a:spcPts val="1000"/>
              </a:spcBef>
              <a:spcAft>
                <a:spcPts val="1000"/>
              </a:spcAft>
              <a:buSzPts val="2000"/>
              <a:buFont typeface="Exo"/>
              <a:buChar char="○"/>
            </a:pPr>
            <a:r>
              <a:rPr lang="en" sz="2000">
                <a:latin typeface="Exo"/>
                <a:ea typeface="Exo"/>
                <a:cs typeface="Exo"/>
                <a:sym typeface="Exo"/>
              </a:rPr>
              <a:t>Significantly improves segmentation accuracy for both small and large tumors.</a:t>
            </a:r>
            <a:endParaRPr b="1" sz="2000">
              <a:latin typeface="Exo"/>
              <a:ea typeface="Exo"/>
              <a:cs typeface="Exo"/>
              <a:sym typeface="Exo"/>
            </a:endParaRPr>
          </a:p>
        </p:txBody>
      </p:sp>
      <p:pic>
        <p:nvPicPr>
          <p:cNvPr id="425" name="Google Shape;425;p55"/>
          <p:cNvPicPr preferRelativeResize="0"/>
          <p:nvPr/>
        </p:nvPicPr>
        <p:blipFill rotWithShape="1">
          <a:blip r:embed="rId3">
            <a:alphaModFix/>
          </a:blip>
          <a:srcRect b="0" l="31384" r="7509" t="43880"/>
          <a:stretch/>
        </p:blipFill>
        <p:spPr>
          <a:xfrm>
            <a:off x="3445275" y="4594925"/>
            <a:ext cx="5225900" cy="2255875"/>
          </a:xfrm>
          <a:prstGeom prst="rect">
            <a:avLst/>
          </a:prstGeom>
          <a:noFill/>
          <a:ln>
            <a:noFill/>
          </a:ln>
        </p:spPr>
      </p:pic>
      <p:pic>
        <p:nvPicPr>
          <p:cNvPr descr="{&quot;backgroundColor&quot;:&quot;#F8F5EC&quot;,&quot;id&quot;:&quot;1&quot;,&quot;code&quot;:&quot;$$x_{node} \\leftarrow \\text{Conv}([x_{same\\text{\\_}level}, x_{upsample}])$$&quot;,&quot;backgroundColorModified&quot;:false,&quot;type&quot;:&quot;$$&quot;,&quot;font&quot;:{&quot;family&quot;:&quot;Arial&quot;,&quot;color&quot;:&quot;#000000&quot;,&quot;size&quot;:20},&quot;aid&quot;:null,&quot;ts&quot;:1765559208991,&quot;cs&quot;:&quot;DF2/9yOthSHHR4RCvq0AZw==&quot;,&quot;size&quot;:{&quot;width&quot;:480.6666666666667,&quot;height&quot;:32.666666666666664}}" id="426" name="Google Shape;426;p55"/>
          <p:cNvPicPr preferRelativeResize="0"/>
          <p:nvPr/>
        </p:nvPicPr>
        <p:blipFill>
          <a:blip r:embed="rId4">
            <a:alphaModFix/>
          </a:blip>
          <a:stretch>
            <a:fillRect/>
          </a:stretch>
        </p:blipFill>
        <p:spPr>
          <a:xfrm>
            <a:off x="3262150" y="1996000"/>
            <a:ext cx="4695700" cy="319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56"/>
          <p:cNvSpPr txBox="1"/>
          <p:nvPr>
            <p:ph type="title"/>
          </p:nvPr>
        </p:nvSpPr>
        <p:spPr>
          <a:xfrm>
            <a:off x="958948" y="2450525"/>
            <a:ext cx="6729000" cy="8001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3600"/>
              <a:t>Training Strategy</a:t>
            </a:r>
            <a:endParaRPr sz="3600"/>
          </a:p>
        </p:txBody>
      </p:sp>
      <p:sp>
        <p:nvSpPr>
          <p:cNvPr id="432" name="Google Shape;432;p56"/>
          <p:cNvSpPr txBox="1"/>
          <p:nvPr>
            <p:ph idx="2" type="title"/>
          </p:nvPr>
        </p:nvSpPr>
        <p:spPr>
          <a:xfrm>
            <a:off x="958943" y="898725"/>
            <a:ext cx="2335800" cy="13542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6659"/>
              <a:t>0</a:t>
            </a:r>
            <a:r>
              <a:rPr lang="en"/>
              <a:t>4</a:t>
            </a:r>
            <a:endParaRPr sz="6659"/>
          </a:p>
        </p:txBody>
      </p:sp>
      <p:sp>
        <p:nvSpPr>
          <p:cNvPr id="433" name="Google Shape;433;p56"/>
          <p:cNvSpPr txBox="1"/>
          <p:nvPr>
            <p:ph idx="1" type="subTitle"/>
          </p:nvPr>
        </p:nvSpPr>
        <p:spPr>
          <a:xfrm>
            <a:off x="958961" y="5001843"/>
            <a:ext cx="4289400" cy="615300"/>
          </a:xfrm>
          <a:prstGeom prst="rect">
            <a:avLst/>
          </a:prstGeom>
        </p:spPr>
        <p:txBody>
          <a:bodyPr anchorCtr="0" anchor="t" bIns="121775" lIns="121775" spcFirstLastPara="1" rIns="121775" wrap="square" tIns="121775">
            <a:spAutoFit/>
          </a:bodyPr>
          <a:lstStyle/>
          <a:p>
            <a:pPr indent="0" lvl="0" marL="0" rtl="0" algn="l">
              <a:spcBef>
                <a:spcPts val="0"/>
              </a:spcBef>
              <a:spcAft>
                <a:spcPts val="2131"/>
              </a:spcAft>
              <a:buNone/>
            </a:pPr>
            <a:r>
              <a:rPr lang="en"/>
              <a:t>Hybrid Loss &amp; Optimization</a:t>
            </a:r>
            <a:endParaRPr/>
          </a:p>
        </p:txBody>
      </p:sp>
      <p:sp>
        <p:nvSpPr>
          <p:cNvPr id="434" name="Google Shape;434;p56"/>
          <p:cNvSpPr/>
          <p:nvPr/>
        </p:nvSpPr>
        <p:spPr>
          <a:xfrm>
            <a:off x="10711957" y="32539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lt2"/>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cxnSp>
        <p:nvCxnSpPr>
          <p:cNvPr id="435" name="Google Shape;435;p56"/>
          <p:cNvCxnSpPr/>
          <p:nvPr/>
        </p:nvCxnSpPr>
        <p:spPr>
          <a:xfrm>
            <a:off x="958939" y="3804724"/>
            <a:ext cx="2847000" cy="0"/>
          </a:xfrm>
          <a:prstGeom prst="straightConnector1">
            <a:avLst/>
          </a:prstGeom>
          <a:noFill/>
          <a:ln cap="flat" cmpd="sng" w="25375">
            <a:solidFill>
              <a:schemeClr val="accent1"/>
            </a:solidFill>
            <a:prstDash val="solid"/>
            <a:round/>
            <a:headEnd len="med" w="med" type="none"/>
            <a:tailEnd len="med" w="med" type="none"/>
          </a:ln>
        </p:spPr>
      </p:cxnSp>
      <p:sp>
        <p:nvSpPr>
          <p:cNvPr id="436" name="Google Shape;436;p56"/>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37" name="Google Shape;437;p56"/>
          <p:cNvPicPr preferRelativeResize="0"/>
          <p:nvPr/>
        </p:nvPicPr>
        <p:blipFill rotWithShape="1">
          <a:blip r:embed="rId3">
            <a:alphaModFix/>
          </a:blip>
          <a:srcRect b="9140" l="6288" r="6367" t="0"/>
          <a:stretch/>
        </p:blipFill>
        <p:spPr>
          <a:xfrm>
            <a:off x="6721575" y="1663525"/>
            <a:ext cx="5457226" cy="309927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57"/>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Challenge 1: The "98% Background" Trap</a:t>
            </a:r>
            <a:endParaRPr sz="3600"/>
          </a:p>
        </p:txBody>
      </p:sp>
      <p:sp>
        <p:nvSpPr>
          <p:cNvPr id="443" name="Google Shape;443;p57"/>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4" name="Google Shape;444;p57"/>
          <p:cNvSpPr txBox="1"/>
          <p:nvPr/>
        </p:nvSpPr>
        <p:spPr>
          <a:xfrm>
            <a:off x="851100" y="1074425"/>
            <a:ext cx="5028900" cy="20319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Standard Cross Entropy </a:t>
            </a:r>
            <a:endParaRPr b="1" sz="2400">
              <a:solidFill>
                <a:schemeClr val="dk1"/>
              </a:solidFill>
              <a:latin typeface="Exo"/>
              <a:ea typeface="Exo"/>
              <a:cs typeface="Exo"/>
              <a:sym typeface="Exo"/>
            </a:endParaRPr>
          </a:p>
          <a:p>
            <a:pPr indent="0" lvl="0" marL="457200" rtl="0" algn="l">
              <a:spcBef>
                <a:spcPts val="0"/>
              </a:spcBef>
              <a:spcAft>
                <a:spcPts val="0"/>
              </a:spcAft>
              <a:buNone/>
            </a:pPr>
            <a:r>
              <a:t/>
            </a:r>
            <a:endParaRPr b="1"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lang="en" sz="2400">
                <a:solidFill>
                  <a:schemeClr val="dk1"/>
                </a:solidFill>
                <a:latin typeface="Exo"/>
                <a:ea typeface="Exo"/>
                <a:cs typeface="Exo"/>
                <a:sym typeface="Exo"/>
              </a:rPr>
              <a:t>treats all pixels equally. Predicting '</a:t>
            </a:r>
            <a:r>
              <a:rPr b="1" lang="en" sz="2400">
                <a:solidFill>
                  <a:schemeClr val="dk1"/>
                </a:solidFill>
                <a:latin typeface="Exo"/>
                <a:ea typeface="Exo"/>
                <a:cs typeface="Exo"/>
                <a:sym typeface="Exo"/>
              </a:rPr>
              <a:t>Background Only</a:t>
            </a:r>
            <a:r>
              <a:rPr lang="en" sz="2400">
                <a:solidFill>
                  <a:schemeClr val="dk1"/>
                </a:solidFill>
                <a:latin typeface="Exo"/>
                <a:ea typeface="Exo"/>
                <a:cs typeface="Exo"/>
                <a:sym typeface="Exo"/>
              </a:rPr>
              <a:t>' yields 98% Accuracy."</a:t>
            </a:r>
            <a:endParaRPr sz="2400">
              <a:solidFill>
                <a:schemeClr val="dk1"/>
              </a:solidFill>
              <a:latin typeface="Exo"/>
              <a:ea typeface="Exo"/>
              <a:cs typeface="Exo"/>
              <a:sym typeface="Exo"/>
            </a:endParaRPr>
          </a:p>
        </p:txBody>
      </p:sp>
      <p:sp>
        <p:nvSpPr>
          <p:cNvPr id="445" name="Google Shape;445;p57"/>
          <p:cNvSpPr txBox="1"/>
          <p:nvPr/>
        </p:nvSpPr>
        <p:spPr>
          <a:xfrm>
            <a:off x="5687575" y="1074425"/>
            <a:ext cx="5771400" cy="53565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Our Solution: Focal Loss </a:t>
            </a:r>
            <a:endParaRPr b="1" sz="2400">
              <a:solidFill>
                <a:schemeClr val="dk1"/>
              </a:solidFill>
              <a:latin typeface="Exo"/>
              <a:ea typeface="Exo"/>
              <a:cs typeface="Exo"/>
              <a:sym typeface="Exo"/>
            </a:endParaRPr>
          </a:p>
          <a:p>
            <a:pPr indent="0" lvl="0" marL="0" rtl="0" algn="l">
              <a:spcBef>
                <a:spcPts val="0"/>
              </a:spcBef>
              <a:spcAft>
                <a:spcPts val="0"/>
              </a:spcAft>
              <a:buNone/>
            </a:pPr>
            <a:r>
              <a:t/>
            </a:r>
            <a:endParaRPr b="1" sz="2400">
              <a:solidFill>
                <a:schemeClr val="dk1"/>
              </a:solidFill>
              <a:latin typeface="Exo"/>
              <a:ea typeface="Exo"/>
              <a:cs typeface="Exo"/>
              <a:sym typeface="Exo"/>
            </a:endParaRPr>
          </a:p>
          <a:p>
            <a:pPr indent="0" lvl="0" marL="0" rtl="0" algn="l">
              <a:spcBef>
                <a:spcPts val="0"/>
              </a:spcBef>
              <a:spcAft>
                <a:spcPts val="0"/>
              </a:spcAft>
              <a:buNone/>
            </a:pPr>
            <a:r>
              <a:t/>
            </a:r>
            <a:endParaRPr b="1" sz="2400">
              <a:solidFill>
                <a:schemeClr val="dk1"/>
              </a:solidFill>
              <a:latin typeface="Exo"/>
              <a:ea typeface="Exo"/>
              <a:cs typeface="Exo"/>
              <a:sym typeface="Exo"/>
            </a:endParaRPr>
          </a:p>
          <a:p>
            <a:pPr indent="0" lvl="0" marL="0" rtl="0" algn="l">
              <a:spcBef>
                <a:spcPts val="0"/>
              </a:spcBef>
              <a:spcAft>
                <a:spcPts val="0"/>
              </a:spcAft>
              <a:buNone/>
            </a:pPr>
            <a:r>
              <a:t/>
            </a:r>
            <a:endParaRPr b="1"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α = 0.8 : </a:t>
            </a:r>
            <a:r>
              <a:rPr lang="en" sz="2400">
                <a:solidFill>
                  <a:schemeClr val="dk1"/>
                </a:solidFill>
                <a:latin typeface="Exo"/>
                <a:ea typeface="Exo"/>
                <a:cs typeface="Exo"/>
                <a:sym typeface="Exo"/>
              </a:rPr>
              <a:t>Increases weight for Tumor pixels (Positive samples).</a:t>
            </a:r>
            <a:endParaRPr sz="2400">
              <a:solidFill>
                <a:schemeClr val="dk1"/>
              </a:solidFill>
              <a:latin typeface="Exo"/>
              <a:ea typeface="Exo"/>
              <a:cs typeface="Exo"/>
              <a:sym typeface="Exo"/>
            </a:endParaRPr>
          </a:p>
          <a:p>
            <a:pPr indent="0" lvl="0" marL="914400" rtl="0" algn="l">
              <a:spcBef>
                <a:spcPts val="0"/>
              </a:spcBef>
              <a:spcAft>
                <a:spcPts val="0"/>
              </a:spcAft>
              <a:buNone/>
            </a:pPr>
            <a:r>
              <a:t/>
            </a:r>
            <a:endParaRPr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lang="en" sz="2400">
                <a:solidFill>
                  <a:schemeClr val="dk1"/>
                </a:solidFill>
                <a:latin typeface="Exo"/>
                <a:ea typeface="Exo"/>
                <a:cs typeface="Exo"/>
                <a:sym typeface="Exo"/>
              </a:rPr>
              <a:t>        = Confidence</a:t>
            </a:r>
            <a:endParaRPr sz="2400">
              <a:solidFill>
                <a:schemeClr val="dk1"/>
              </a:solidFill>
              <a:latin typeface="Exo"/>
              <a:ea typeface="Exo"/>
              <a:cs typeface="Exo"/>
              <a:sym typeface="Exo"/>
            </a:endParaRPr>
          </a:p>
          <a:p>
            <a:pPr indent="0" lvl="0" marL="0" rtl="0" algn="l">
              <a:spcBef>
                <a:spcPts val="0"/>
              </a:spcBef>
              <a:spcAft>
                <a:spcPts val="0"/>
              </a:spcAft>
              <a:buNone/>
            </a:pPr>
            <a:r>
              <a:t/>
            </a:r>
            <a:endParaRPr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                 : </a:t>
            </a:r>
            <a:r>
              <a:rPr lang="en" sz="2400">
                <a:solidFill>
                  <a:schemeClr val="dk1"/>
                </a:solidFill>
                <a:latin typeface="Exo"/>
                <a:ea typeface="Exo"/>
                <a:cs typeface="Exo"/>
                <a:sym typeface="Exo"/>
              </a:rPr>
              <a:t>Reduces loss for easy samples (Background), focusing the model on hard examples.</a:t>
            </a:r>
            <a:endParaRPr sz="2400">
              <a:solidFill>
                <a:schemeClr val="dk1"/>
              </a:solidFill>
              <a:latin typeface="Exo"/>
              <a:ea typeface="Exo"/>
              <a:cs typeface="Exo"/>
              <a:sym typeface="Exo"/>
            </a:endParaRPr>
          </a:p>
          <a:p>
            <a:pPr indent="0" lvl="0" marL="914400" rtl="0" algn="l">
              <a:spcBef>
                <a:spcPts val="0"/>
              </a:spcBef>
              <a:spcAft>
                <a:spcPts val="0"/>
              </a:spcAft>
              <a:buNone/>
            </a:pPr>
            <a:r>
              <a:t/>
            </a:r>
            <a:endParaRPr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Verdict:</a:t>
            </a:r>
            <a:r>
              <a:rPr lang="en" sz="2400">
                <a:solidFill>
                  <a:schemeClr val="dk1"/>
                </a:solidFill>
                <a:latin typeface="Exo"/>
                <a:ea typeface="Exo"/>
                <a:cs typeface="Exo"/>
                <a:sym typeface="Exo"/>
              </a:rPr>
              <a:t> Secures Pixel Precision.</a:t>
            </a:r>
            <a:endParaRPr sz="2400">
              <a:solidFill>
                <a:schemeClr val="dk1"/>
              </a:solidFill>
              <a:latin typeface="Exo"/>
              <a:ea typeface="Exo"/>
              <a:cs typeface="Exo"/>
              <a:sym typeface="Exo"/>
            </a:endParaRPr>
          </a:p>
        </p:txBody>
      </p:sp>
      <p:pic>
        <p:nvPicPr>
          <p:cNvPr descr="{&quot;backgroundColor&quot;:&quot;#F8F5EC&quot;,&quot;backgroundColorModified&quot;:false,&quot;id&quot;:&quot;2&quot;,&quot;font&quot;:{&quot;size&quot;:24,&quot;family&quot;:&quot;Arial&quot;,&quot;color&quot;:&quot;#252E47&quot;},&quot;code&quot;:&quot;$$(1 - p_{t})^{\\gamma}$$&quot;,&quot;type&quot;:&quot;$$&quot;,&quot;aid&quot;:null,&quot;ts&quot;:1765614324535,&quot;cs&quot;:&quot;eqI62pSeRlTnWlD9/MqU4A==&quot;,&quot;size&quot;:{&quot;width&quot;:137.66666666666666,&quot;height&quot;:37.666666666666664}}" id="446" name="Google Shape;446;p57"/>
          <p:cNvPicPr preferRelativeResize="0"/>
          <p:nvPr/>
        </p:nvPicPr>
        <p:blipFill>
          <a:blip r:embed="rId3">
            <a:alphaModFix/>
          </a:blip>
          <a:stretch>
            <a:fillRect/>
          </a:stretch>
        </p:blipFill>
        <p:spPr>
          <a:xfrm>
            <a:off x="6627038" y="4480213"/>
            <a:ext cx="1311275" cy="358775"/>
          </a:xfrm>
          <a:prstGeom prst="rect">
            <a:avLst/>
          </a:prstGeom>
          <a:noFill/>
          <a:ln>
            <a:noFill/>
          </a:ln>
        </p:spPr>
      </p:pic>
      <p:pic>
        <p:nvPicPr>
          <p:cNvPr descr="{&quot;font&quot;:{&quot;size&quot;:12,&quot;family&quot;:&quot;Arial&quot;,&quot;color&quot;:&quot;#000000&quot;},&quot;aid&quot;:null,&quot;id&quot;:&quot;3&quot;,&quot;code&quot;:&quot;$$FL(p_{t}) = -\\alpha (1 - p_{t})^{\\gamma }\\log_{}(p_{t})$$&quot;,&quot;backgroundColor&quot;:&quot;#F8F5EC&quot;,&quot;backgroundColorModified&quot;:false,&quot;type&quot;:&quot;$$&quot;,&quot;ts&quot;:1765614396160,&quot;cs&quot;:&quot;EbbTeovlD2MCI83nlPqPXg==&quot;,&quot;size&quot;:{&quot;width&quot;:237.20000000000005,&quot;height&quot;:18.79999999999997}}" id="447" name="Google Shape;447;p57"/>
          <p:cNvPicPr preferRelativeResize="0"/>
          <p:nvPr/>
        </p:nvPicPr>
        <p:blipFill>
          <a:blip r:embed="rId4">
            <a:alphaModFix/>
          </a:blip>
          <a:stretch>
            <a:fillRect/>
          </a:stretch>
        </p:blipFill>
        <p:spPr>
          <a:xfrm>
            <a:off x="6089400" y="1865150"/>
            <a:ext cx="5683199" cy="450450"/>
          </a:xfrm>
          <a:prstGeom prst="rect">
            <a:avLst/>
          </a:prstGeom>
          <a:noFill/>
          <a:ln>
            <a:noFill/>
          </a:ln>
        </p:spPr>
      </p:pic>
      <p:pic>
        <p:nvPicPr>
          <p:cNvPr id="448" name="Google Shape;448;p57"/>
          <p:cNvPicPr preferRelativeResize="0"/>
          <p:nvPr/>
        </p:nvPicPr>
        <p:blipFill>
          <a:blip r:embed="rId5">
            <a:alphaModFix/>
          </a:blip>
          <a:stretch>
            <a:fillRect/>
          </a:stretch>
        </p:blipFill>
        <p:spPr>
          <a:xfrm>
            <a:off x="6894825" y="3771975"/>
            <a:ext cx="391125" cy="3055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58"/>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Challenge 2: The Fragmentation Problem</a:t>
            </a:r>
            <a:endParaRPr sz="3600"/>
          </a:p>
        </p:txBody>
      </p:sp>
      <p:sp>
        <p:nvSpPr>
          <p:cNvPr id="454" name="Google Shape;454;p58"/>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5" name="Google Shape;455;p58"/>
          <p:cNvSpPr txBox="1"/>
          <p:nvPr/>
        </p:nvSpPr>
        <p:spPr>
          <a:xfrm>
            <a:off x="958950" y="1074425"/>
            <a:ext cx="5047200" cy="20319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Lack of Spatial Context</a:t>
            </a:r>
            <a:endParaRPr b="1" sz="2400">
              <a:solidFill>
                <a:schemeClr val="dk1"/>
              </a:solidFill>
              <a:latin typeface="Exo"/>
              <a:ea typeface="Exo"/>
              <a:cs typeface="Exo"/>
              <a:sym typeface="Exo"/>
            </a:endParaRPr>
          </a:p>
          <a:p>
            <a:pPr indent="0" lvl="0" marL="457200" rtl="0" algn="l">
              <a:spcBef>
                <a:spcPts val="0"/>
              </a:spcBef>
              <a:spcAft>
                <a:spcPts val="0"/>
              </a:spcAft>
              <a:buNone/>
            </a:pPr>
            <a:r>
              <a:t/>
            </a:r>
            <a:endParaRPr b="1"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lang="en" sz="2400">
                <a:solidFill>
                  <a:schemeClr val="dk1"/>
                </a:solidFill>
                <a:latin typeface="Exo"/>
                <a:ea typeface="Exo"/>
                <a:cs typeface="Exo"/>
                <a:sym typeface="Exo"/>
              </a:rPr>
              <a:t>Ignores spatial structure, resulting in fragmented masks.</a:t>
            </a:r>
            <a:endParaRPr sz="2400">
              <a:solidFill>
                <a:schemeClr val="dk1"/>
              </a:solidFill>
              <a:latin typeface="Exo"/>
              <a:ea typeface="Exo"/>
              <a:cs typeface="Exo"/>
              <a:sym typeface="Exo"/>
            </a:endParaRPr>
          </a:p>
        </p:txBody>
      </p:sp>
      <p:sp>
        <p:nvSpPr>
          <p:cNvPr id="456" name="Google Shape;456;p58"/>
          <p:cNvSpPr txBox="1"/>
          <p:nvPr/>
        </p:nvSpPr>
        <p:spPr>
          <a:xfrm>
            <a:off x="5593175" y="1074425"/>
            <a:ext cx="5683200" cy="5114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Our Solution: Dice Loss</a:t>
            </a:r>
            <a:endParaRPr b="1" sz="2400">
              <a:solidFill>
                <a:schemeClr val="dk1"/>
              </a:solidFill>
              <a:latin typeface="Exo"/>
              <a:ea typeface="Exo"/>
              <a:cs typeface="Exo"/>
              <a:sym typeface="Exo"/>
            </a:endParaRPr>
          </a:p>
          <a:p>
            <a:pPr indent="0" lvl="0" marL="457200" rtl="0" algn="l">
              <a:spcBef>
                <a:spcPts val="0"/>
              </a:spcBef>
              <a:spcAft>
                <a:spcPts val="0"/>
              </a:spcAft>
              <a:buNone/>
            </a:pPr>
            <a:r>
              <a:t/>
            </a:r>
            <a:endParaRPr b="1" sz="2400">
              <a:solidFill>
                <a:schemeClr val="dk1"/>
              </a:solidFill>
              <a:latin typeface="Exo"/>
              <a:ea typeface="Exo"/>
              <a:cs typeface="Exo"/>
              <a:sym typeface="Exo"/>
            </a:endParaRPr>
          </a:p>
          <a:p>
            <a:pPr indent="0" lvl="0" marL="457200" rtl="0" algn="l">
              <a:spcBef>
                <a:spcPts val="0"/>
              </a:spcBef>
              <a:spcAft>
                <a:spcPts val="0"/>
              </a:spcAft>
              <a:buNone/>
            </a:pPr>
            <a:r>
              <a:t/>
            </a:r>
            <a:endParaRPr b="1" sz="2400">
              <a:solidFill>
                <a:schemeClr val="dk1"/>
              </a:solidFill>
              <a:latin typeface="Exo"/>
              <a:ea typeface="Exo"/>
              <a:cs typeface="Exo"/>
              <a:sym typeface="Exo"/>
            </a:endParaRPr>
          </a:p>
          <a:p>
            <a:pPr indent="0" lvl="0" marL="0" rtl="0" algn="l">
              <a:spcBef>
                <a:spcPts val="0"/>
              </a:spcBef>
              <a:spcAft>
                <a:spcPts val="0"/>
              </a:spcAft>
              <a:buNone/>
            </a:pPr>
            <a:r>
              <a:t/>
            </a:r>
            <a:endParaRPr b="1" sz="2400">
              <a:solidFill>
                <a:schemeClr val="dk1"/>
              </a:solidFill>
              <a:latin typeface="Exo"/>
              <a:ea typeface="Exo"/>
              <a:cs typeface="Exo"/>
              <a:sym typeface="Exo"/>
            </a:endParaRPr>
          </a:p>
          <a:p>
            <a:pPr indent="0" lvl="0" marL="0" rtl="0" algn="l">
              <a:spcBef>
                <a:spcPts val="0"/>
              </a:spcBef>
              <a:spcAft>
                <a:spcPts val="0"/>
              </a:spcAft>
              <a:buNone/>
            </a:pPr>
            <a:r>
              <a:t/>
            </a:r>
            <a:endParaRPr b="1"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Numerator (2⋂): </a:t>
            </a:r>
            <a:r>
              <a:rPr lang="en" sz="2400">
                <a:solidFill>
                  <a:schemeClr val="dk1"/>
                </a:solidFill>
                <a:latin typeface="Exo"/>
                <a:ea typeface="Exo"/>
                <a:cs typeface="Exo"/>
                <a:sym typeface="Exo"/>
              </a:rPr>
              <a:t>Directly maximizes the overlap area.</a:t>
            </a:r>
            <a:endParaRPr sz="2400">
              <a:solidFill>
                <a:schemeClr val="dk1"/>
              </a:solidFill>
              <a:latin typeface="Exo"/>
              <a:ea typeface="Exo"/>
              <a:cs typeface="Exo"/>
              <a:sym typeface="Exo"/>
            </a:endParaRPr>
          </a:p>
          <a:p>
            <a:pPr indent="0" lvl="0" marL="0" rtl="0" algn="l">
              <a:spcBef>
                <a:spcPts val="0"/>
              </a:spcBef>
              <a:spcAft>
                <a:spcPts val="0"/>
              </a:spcAft>
              <a:buNone/>
            </a:pPr>
            <a:r>
              <a:t/>
            </a:r>
            <a:endParaRPr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Denominator: </a:t>
            </a:r>
            <a:r>
              <a:rPr lang="en" sz="2400">
                <a:solidFill>
                  <a:schemeClr val="dk1"/>
                </a:solidFill>
                <a:latin typeface="Exo"/>
                <a:ea typeface="Exo"/>
                <a:cs typeface="Exo"/>
                <a:sym typeface="Exo"/>
              </a:rPr>
              <a:t>Normalizes by the total size.</a:t>
            </a:r>
            <a:endParaRPr sz="2400">
              <a:solidFill>
                <a:schemeClr val="dk1"/>
              </a:solidFill>
              <a:latin typeface="Exo"/>
              <a:ea typeface="Exo"/>
              <a:cs typeface="Exo"/>
              <a:sym typeface="Exo"/>
            </a:endParaRPr>
          </a:p>
          <a:p>
            <a:pPr indent="0" lvl="0" marL="457200" rtl="0" algn="l">
              <a:spcBef>
                <a:spcPts val="0"/>
              </a:spcBef>
              <a:spcAft>
                <a:spcPts val="0"/>
              </a:spcAft>
              <a:buNone/>
            </a:pPr>
            <a:r>
              <a:t/>
            </a:r>
            <a:endParaRPr sz="2400">
              <a:solidFill>
                <a:schemeClr val="dk1"/>
              </a:solidFill>
              <a:latin typeface="Exo"/>
              <a:ea typeface="Exo"/>
              <a:cs typeface="Exo"/>
              <a:sym typeface="Exo"/>
            </a:endParaRPr>
          </a:p>
          <a:p>
            <a:pPr indent="-381000" lvl="1" marL="9144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Verdict:</a:t>
            </a:r>
            <a:r>
              <a:rPr lang="en" sz="2400">
                <a:solidFill>
                  <a:schemeClr val="dk1"/>
                </a:solidFill>
                <a:latin typeface="Exo"/>
                <a:ea typeface="Exo"/>
                <a:cs typeface="Exo"/>
                <a:sym typeface="Exo"/>
              </a:rPr>
              <a:t> Secures Structural Integrity.</a:t>
            </a:r>
            <a:endParaRPr sz="2400">
              <a:solidFill>
                <a:schemeClr val="dk1"/>
              </a:solidFill>
              <a:latin typeface="Exo"/>
              <a:ea typeface="Exo"/>
              <a:cs typeface="Exo"/>
              <a:sym typeface="Exo"/>
            </a:endParaRPr>
          </a:p>
        </p:txBody>
      </p:sp>
      <p:pic>
        <p:nvPicPr>
          <p:cNvPr descr="{&quot;backgroundColorModified&quot;:false,&quot;id&quot;:&quot;4&quot;,&quot;font&quot;:{&quot;family&quot;:&quot;Arial&quot;,&quot;color&quot;:&quot;#252E47&quot;,&quot;size&quot;:24},&quot;backgroundColor&quot;:&quot;#F8F5EC&quot;,&quot;aid&quot;:null,&quot;code&quot;:&quot;$$Dice = \\frac{2 \\times |Prediction \\cap Truth|}{|Prediction| + |Truth|}$$&quot;,&quot;type&quot;:&quot;$$&quot;,&quot;ts&quot;:1765614652646,&quot;cs&quot;:&quot;wSDFroxudcY7J6GIQzk6mw==&quot;,&quot;size&quot;:{&quot;width&quot;:545,&quot;height&quot;:91}}" id="457" name="Google Shape;457;p58"/>
          <p:cNvPicPr preferRelativeResize="0"/>
          <p:nvPr/>
        </p:nvPicPr>
        <p:blipFill>
          <a:blip r:embed="rId3">
            <a:alphaModFix/>
          </a:blip>
          <a:stretch>
            <a:fillRect/>
          </a:stretch>
        </p:blipFill>
        <p:spPr>
          <a:xfrm>
            <a:off x="6006138" y="1656988"/>
            <a:ext cx="5191125" cy="866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1"/>
          <p:cNvSpPr/>
          <p:nvPr/>
        </p:nvSpPr>
        <p:spPr>
          <a:xfrm>
            <a:off x="1233530" y="1236201"/>
            <a:ext cx="1354500" cy="1396200"/>
          </a:xfrm>
          <a:prstGeom prst="roundRect">
            <a:avLst>
              <a:gd fmla="val 33387" name="adj"/>
            </a:avLst>
          </a:prstGeom>
          <a:noFill/>
          <a:ln cap="flat"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84" name="Google Shape;284;p41"/>
          <p:cNvSpPr/>
          <p:nvPr/>
        </p:nvSpPr>
        <p:spPr>
          <a:xfrm>
            <a:off x="1233530" y="3208262"/>
            <a:ext cx="1354500" cy="1396200"/>
          </a:xfrm>
          <a:prstGeom prst="roundRect">
            <a:avLst>
              <a:gd fmla="val 33387" name="adj"/>
            </a:avLst>
          </a:prstGeom>
          <a:noFill/>
          <a:ln cap="flat"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85" name="Google Shape;285;p41"/>
          <p:cNvSpPr/>
          <p:nvPr/>
        </p:nvSpPr>
        <p:spPr>
          <a:xfrm>
            <a:off x="6340594" y="1236201"/>
            <a:ext cx="1354500" cy="1396200"/>
          </a:xfrm>
          <a:prstGeom prst="roundRect">
            <a:avLst>
              <a:gd fmla="val 33387" name="adj"/>
            </a:avLst>
          </a:prstGeom>
          <a:noFill/>
          <a:ln cap="flat"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86" name="Google Shape;286;p41"/>
          <p:cNvSpPr/>
          <p:nvPr/>
        </p:nvSpPr>
        <p:spPr>
          <a:xfrm>
            <a:off x="6340594" y="3208262"/>
            <a:ext cx="1354500" cy="1396200"/>
          </a:xfrm>
          <a:prstGeom prst="roundRect">
            <a:avLst>
              <a:gd fmla="val 33387" name="adj"/>
            </a:avLst>
          </a:prstGeom>
          <a:noFill/>
          <a:ln cap="flat"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87" name="Google Shape;287;p41"/>
          <p:cNvSpPr txBox="1"/>
          <p:nvPr>
            <p:ph idx="13" type="title"/>
          </p:nvPr>
        </p:nvSpPr>
        <p:spPr>
          <a:xfrm>
            <a:off x="1191808" y="3208262"/>
            <a:ext cx="1396200" cy="1396200"/>
          </a:xfrm>
          <a:prstGeom prst="rect">
            <a:avLst/>
          </a:prstGeom>
        </p:spPr>
        <p:txBody>
          <a:bodyPr anchorCtr="0" anchor="ctr" bIns="121775" lIns="121775" spcFirstLastPara="1" rIns="121775" wrap="square" tIns="121775">
            <a:noAutofit/>
          </a:bodyPr>
          <a:lstStyle/>
          <a:p>
            <a:pPr indent="0" lvl="0" marL="0" rtl="0" algn="ctr">
              <a:spcBef>
                <a:spcPts val="0"/>
              </a:spcBef>
              <a:spcAft>
                <a:spcPts val="0"/>
              </a:spcAft>
              <a:buNone/>
            </a:pPr>
            <a:r>
              <a:rPr lang="en" sz="4794"/>
              <a:t>03</a:t>
            </a:r>
            <a:endParaRPr sz="4794"/>
          </a:p>
        </p:txBody>
      </p:sp>
      <p:sp>
        <p:nvSpPr>
          <p:cNvPr id="288" name="Google Shape;288;p41"/>
          <p:cNvSpPr txBox="1"/>
          <p:nvPr>
            <p:ph idx="9" type="title"/>
          </p:nvPr>
        </p:nvSpPr>
        <p:spPr>
          <a:xfrm>
            <a:off x="1191808" y="1237666"/>
            <a:ext cx="1396200" cy="1396200"/>
          </a:xfrm>
          <a:prstGeom prst="rect">
            <a:avLst/>
          </a:prstGeom>
        </p:spPr>
        <p:txBody>
          <a:bodyPr anchorCtr="0" anchor="ctr" bIns="121775" lIns="121775" spcFirstLastPara="1" rIns="121775" wrap="square" tIns="121775">
            <a:noAutofit/>
          </a:bodyPr>
          <a:lstStyle/>
          <a:p>
            <a:pPr indent="0" lvl="0" marL="0" rtl="0" algn="ctr">
              <a:spcBef>
                <a:spcPts val="0"/>
              </a:spcBef>
              <a:spcAft>
                <a:spcPts val="0"/>
              </a:spcAft>
              <a:buNone/>
            </a:pPr>
            <a:r>
              <a:rPr lang="en" sz="4794"/>
              <a:t>01</a:t>
            </a:r>
            <a:endParaRPr sz="4794"/>
          </a:p>
        </p:txBody>
      </p:sp>
      <p:sp>
        <p:nvSpPr>
          <p:cNvPr id="289" name="Google Shape;289;p41"/>
          <p:cNvSpPr txBox="1"/>
          <p:nvPr>
            <p:ph idx="14" type="title"/>
          </p:nvPr>
        </p:nvSpPr>
        <p:spPr>
          <a:xfrm>
            <a:off x="6319817" y="1237666"/>
            <a:ext cx="1396200" cy="1396200"/>
          </a:xfrm>
          <a:prstGeom prst="rect">
            <a:avLst/>
          </a:prstGeom>
        </p:spPr>
        <p:txBody>
          <a:bodyPr anchorCtr="0" anchor="ctr" bIns="121775" lIns="121775" spcFirstLastPara="1" rIns="121775" wrap="square" tIns="121775">
            <a:noAutofit/>
          </a:bodyPr>
          <a:lstStyle/>
          <a:p>
            <a:pPr indent="0" lvl="0" marL="0" rtl="0" algn="ctr">
              <a:spcBef>
                <a:spcPts val="0"/>
              </a:spcBef>
              <a:spcAft>
                <a:spcPts val="0"/>
              </a:spcAft>
              <a:buNone/>
            </a:pPr>
            <a:r>
              <a:rPr lang="en" sz="4794"/>
              <a:t>02</a:t>
            </a:r>
            <a:endParaRPr sz="4794"/>
          </a:p>
        </p:txBody>
      </p:sp>
      <p:sp>
        <p:nvSpPr>
          <p:cNvPr id="290" name="Google Shape;290;p41"/>
          <p:cNvSpPr txBox="1"/>
          <p:nvPr>
            <p:ph idx="15" type="title"/>
          </p:nvPr>
        </p:nvSpPr>
        <p:spPr>
          <a:xfrm>
            <a:off x="6319817" y="3208262"/>
            <a:ext cx="1396200" cy="1396200"/>
          </a:xfrm>
          <a:prstGeom prst="rect">
            <a:avLst/>
          </a:prstGeom>
        </p:spPr>
        <p:txBody>
          <a:bodyPr anchorCtr="0" anchor="ctr" bIns="121775" lIns="121775" spcFirstLastPara="1" rIns="121775" wrap="square" tIns="121775">
            <a:noAutofit/>
          </a:bodyPr>
          <a:lstStyle/>
          <a:p>
            <a:pPr indent="0" lvl="0" marL="0" rtl="0" algn="ctr">
              <a:spcBef>
                <a:spcPts val="0"/>
              </a:spcBef>
              <a:spcAft>
                <a:spcPts val="0"/>
              </a:spcAft>
              <a:buNone/>
            </a:pPr>
            <a:r>
              <a:rPr lang="en" sz="4794"/>
              <a:t>04</a:t>
            </a:r>
            <a:endParaRPr sz="4794"/>
          </a:p>
        </p:txBody>
      </p:sp>
      <p:sp>
        <p:nvSpPr>
          <p:cNvPr id="291" name="Google Shape;291;p41"/>
          <p:cNvSpPr txBox="1"/>
          <p:nvPr>
            <p:ph type="title"/>
          </p:nvPr>
        </p:nvSpPr>
        <p:spPr>
          <a:xfrm>
            <a:off x="958961" y="251303"/>
            <a:ext cx="10260900" cy="9849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4800"/>
              <a:t>Table of contents</a:t>
            </a:r>
            <a:endParaRPr sz="4800"/>
          </a:p>
        </p:txBody>
      </p:sp>
      <p:sp>
        <p:nvSpPr>
          <p:cNvPr id="292" name="Google Shape;292;p41"/>
          <p:cNvSpPr txBox="1"/>
          <p:nvPr>
            <p:ph idx="2" type="title"/>
          </p:nvPr>
        </p:nvSpPr>
        <p:spPr>
          <a:xfrm>
            <a:off x="2784075" y="1580451"/>
            <a:ext cx="3070800" cy="7077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3000"/>
              <a:t>Introduction</a:t>
            </a:r>
            <a:endParaRPr sz="3000"/>
          </a:p>
        </p:txBody>
      </p:sp>
      <p:sp>
        <p:nvSpPr>
          <p:cNvPr id="293" name="Google Shape;293;p41"/>
          <p:cNvSpPr txBox="1"/>
          <p:nvPr>
            <p:ph idx="3" type="title"/>
          </p:nvPr>
        </p:nvSpPr>
        <p:spPr>
          <a:xfrm>
            <a:off x="7916329" y="1349605"/>
            <a:ext cx="3070800" cy="11694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3000"/>
              <a:t>Data check &amp; preprocess</a:t>
            </a:r>
            <a:endParaRPr sz="3000"/>
          </a:p>
        </p:txBody>
      </p:sp>
      <p:sp>
        <p:nvSpPr>
          <p:cNvPr id="294" name="Google Shape;294;p41"/>
          <p:cNvSpPr txBox="1"/>
          <p:nvPr>
            <p:ph idx="5" type="title"/>
          </p:nvPr>
        </p:nvSpPr>
        <p:spPr>
          <a:xfrm>
            <a:off x="2727150" y="3321638"/>
            <a:ext cx="3474300" cy="11694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3000"/>
              <a:t>Methodology: U-Net++</a:t>
            </a:r>
            <a:endParaRPr sz="3000"/>
          </a:p>
        </p:txBody>
      </p:sp>
      <p:sp>
        <p:nvSpPr>
          <p:cNvPr id="295" name="Google Shape;295;p41"/>
          <p:cNvSpPr txBox="1"/>
          <p:nvPr>
            <p:ph idx="7" type="title"/>
          </p:nvPr>
        </p:nvSpPr>
        <p:spPr>
          <a:xfrm>
            <a:off x="7916329" y="3321647"/>
            <a:ext cx="3070800" cy="11694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3000"/>
              <a:t>Training Strategy</a:t>
            </a:r>
            <a:endParaRPr sz="3000"/>
          </a:p>
        </p:txBody>
      </p:sp>
      <p:sp>
        <p:nvSpPr>
          <p:cNvPr id="296" name="Google Shape;296;p41"/>
          <p:cNvSpPr/>
          <p:nvPr/>
        </p:nvSpPr>
        <p:spPr>
          <a:xfrm>
            <a:off x="1233530" y="5218815"/>
            <a:ext cx="1354500" cy="1396200"/>
          </a:xfrm>
          <a:prstGeom prst="roundRect">
            <a:avLst>
              <a:gd fmla="val 33387" name="adj"/>
            </a:avLst>
          </a:prstGeom>
          <a:noFill/>
          <a:ln cap="flat"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297" name="Google Shape;297;p41"/>
          <p:cNvSpPr txBox="1"/>
          <p:nvPr>
            <p:ph idx="13" type="title"/>
          </p:nvPr>
        </p:nvSpPr>
        <p:spPr>
          <a:xfrm>
            <a:off x="1191808" y="5218815"/>
            <a:ext cx="1396200" cy="1396200"/>
          </a:xfrm>
          <a:prstGeom prst="rect">
            <a:avLst/>
          </a:prstGeom>
        </p:spPr>
        <p:txBody>
          <a:bodyPr anchorCtr="0" anchor="ctr" bIns="121775" lIns="121775" spcFirstLastPara="1" rIns="121775" wrap="square" tIns="121775">
            <a:noAutofit/>
          </a:bodyPr>
          <a:lstStyle/>
          <a:p>
            <a:pPr indent="0" lvl="0" marL="0" rtl="0" algn="ctr">
              <a:spcBef>
                <a:spcPts val="0"/>
              </a:spcBef>
              <a:spcAft>
                <a:spcPts val="0"/>
              </a:spcAft>
              <a:buNone/>
            </a:pPr>
            <a:r>
              <a:rPr lang="en" sz="4794"/>
              <a:t>05</a:t>
            </a:r>
            <a:endParaRPr sz="4794"/>
          </a:p>
        </p:txBody>
      </p:sp>
      <p:sp>
        <p:nvSpPr>
          <p:cNvPr id="298" name="Google Shape;298;p41"/>
          <p:cNvSpPr txBox="1"/>
          <p:nvPr>
            <p:ph idx="5" type="title"/>
          </p:nvPr>
        </p:nvSpPr>
        <p:spPr>
          <a:xfrm>
            <a:off x="2784075" y="5563076"/>
            <a:ext cx="3474300" cy="7077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3000"/>
              <a:t>Results </a:t>
            </a:r>
            <a:endParaRPr sz="3000"/>
          </a:p>
        </p:txBody>
      </p:sp>
      <p:sp>
        <p:nvSpPr>
          <p:cNvPr id="299" name="Google Shape;299;p41"/>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0" name="Google Shape;300;p41"/>
          <p:cNvSpPr/>
          <p:nvPr/>
        </p:nvSpPr>
        <p:spPr>
          <a:xfrm>
            <a:off x="6243180" y="5178815"/>
            <a:ext cx="1354500" cy="1396200"/>
          </a:xfrm>
          <a:prstGeom prst="roundRect">
            <a:avLst>
              <a:gd fmla="val 33387" name="adj"/>
            </a:avLst>
          </a:prstGeom>
          <a:noFill/>
          <a:ln cap="flat"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301" name="Google Shape;301;p41"/>
          <p:cNvSpPr txBox="1"/>
          <p:nvPr>
            <p:ph idx="13" type="title"/>
          </p:nvPr>
        </p:nvSpPr>
        <p:spPr>
          <a:xfrm>
            <a:off x="6201458" y="5178815"/>
            <a:ext cx="1396200" cy="1396200"/>
          </a:xfrm>
          <a:prstGeom prst="rect">
            <a:avLst/>
          </a:prstGeom>
        </p:spPr>
        <p:txBody>
          <a:bodyPr anchorCtr="0" anchor="ctr" bIns="121775" lIns="121775" spcFirstLastPara="1" rIns="121775" wrap="square" tIns="121775">
            <a:noAutofit/>
          </a:bodyPr>
          <a:lstStyle/>
          <a:p>
            <a:pPr indent="0" lvl="0" marL="0" rtl="0" algn="ctr">
              <a:spcBef>
                <a:spcPts val="0"/>
              </a:spcBef>
              <a:spcAft>
                <a:spcPts val="0"/>
              </a:spcAft>
              <a:buNone/>
            </a:pPr>
            <a:r>
              <a:rPr lang="en" sz="4794"/>
              <a:t>0</a:t>
            </a:r>
            <a:r>
              <a:rPr lang="en"/>
              <a:t>6</a:t>
            </a:r>
            <a:endParaRPr sz="4794"/>
          </a:p>
        </p:txBody>
      </p:sp>
      <p:sp>
        <p:nvSpPr>
          <p:cNvPr id="302" name="Google Shape;302;p41"/>
          <p:cNvSpPr txBox="1"/>
          <p:nvPr>
            <p:ph idx="5" type="title"/>
          </p:nvPr>
        </p:nvSpPr>
        <p:spPr>
          <a:xfrm>
            <a:off x="7714575" y="5563076"/>
            <a:ext cx="3474300" cy="7077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3000"/>
              <a:t>Conclusion</a:t>
            </a:r>
            <a:endParaRPr sz="3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59"/>
          <p:cNvSpPr txBox="1"/>
          <p:nvPr>
            <p:ph type="title"/>
          </p:nvPr>
        </p:nvSpPr>
        <p:spPr>
          <a:xfrm>
            <a:off x="433650" y="249425"/>
            <a:ext cx="113115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Hybrid Strategy: The Best of Both Worlds</a:t>
            </a:r>
            <a:endParaRPr sz="3600"/>
          </a:p>
        </p:txBody>
      </p:sp>
      <p:sp>
        <p:nvSpPr>
          <p:cNvPr id="463" name="Google Shape;463;p59"/>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4" name="Google Shape;464;p59"/>
          <p:cNvSpPr txBox="1"/>
          <p:nvPr/>
        </p:nvSpPr>
        <p:spPr>
          <a:xfrm>
            <a:off x="1153275" y="1254850"/>
            <a:ext cx="10782900" cy="48999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b="1" sz="2400">
              <a:latin typeface="Exo"/>
              <a:ea typeface="Exo"/>
              <a:cs typeface="Exo"/>
              <a:sym typeface="Exo"/>
            </a:endParaRPr>
          </a:p>
          <a:p>
            <a:pPr indent="0" lvl="0" marL="0" rtl="0" algn="l">
              <a:lnSpc>
                <a:spcPct val="115000"/>
              </a:lnSpc>
              <a:spcBef>
                <a:spcPts val="1200"/>
              </a:spcBef>
              <a:spcAft>
                <a:spcPts val="0"/>
              </a:spcAft>
              <a:buNone/>
            </a:pPr>
            <a:r>
              <a:t/>
            </a:r>
            <a:endParaRPr b="1" sz="2400">
              <a:latin typeface="Exo"/>
              <a:ea typeface="Exo"/>
              <a:cs typeface="Exo"/>
              <a:sym typeface="Exo"/>
            </a:endParaRPr>
          </a:p>
          <a:p>
            <a:pPr indent="0" lvl="0" marL="0" rtl="0" algn="l">
              <a:lnSpc>
                <a:spcPct val="115000"/>
              </a:lnSpc>
              <a:spcBef>
                <a:spcPts val="1200"/>
              </a:spcBef>
              <a:spcAft>
                <a:spcPts val="0"/>
              </a:spcAft>
              <a:buNone/>
            </a:pPr>
            <a:r>
              <a:rPr b="1" lang="en" sz="2400">
                <a:latin typeface="Exo"/>
                <a:ea typeface="Exo"/>
                <a:cs typeface="Exo"/>
                <a:sym typeface="Exo"/>
              </a:rPr>
              <a:t>Result:</a:t>
            </a:r>
            <a:endParaRPr b="1" sz="2400">
              <a:latin typeface="Exo"/>
              <a:ea typeface="Exo"/>
              <a:cs typeface="Exo"/>
              <a:sym typeface="Exo"/>
            </a:endParaRPr>
          </a:p>
          <a:p>
            <a:pPr indent="-381000" lvl="0" marL="457200" rtl="0" algn="l">
              <a:lnSpc>
                <a:spcPct val="150000"/>
              </a:lnSpc>
              <a:spcBef>
                <a:spcPts val="1200"/>
              </a:spcBef>
              <a:spcAft>
                <a:spcPts val="0"/>
              </a:spcAft>
              <a:buSzPts val="2400"/>
              <a:buChar char="●"/>
            </a:pPr>
            <a:r>
              <a:rPr b="1" lang="en" sz="2400">
                <a:latin typeface="Exo"/>
                <a:ea typeface="Exo"/>
                <a:cs typeface="Exo"/>
                <a:sym typeface="Exo"/>
              </a:rPr>
              <a:t>Complementary Optimization:</a:t>
            </a:r>
            <a:r>
              <a:rPr lang="en" sz="2400">
                <a:latin typeface="Exo"/>
                <a:ea typeface="Exo"/>
                <a:cs typeface="Exo"/>
                <a:sym typeface="Exo"/>
              </a:rPr>
              <a:t> Pixel precision </a:t>
            </a:r>
            <a:r>
              <a:rPr lang="en" sz="2400">
                <a:latin typeface="Exo"/>
                <a:ea typeface="Exo"/>
                <a:cs typeface="Exo"/>
                <a:sym typeface="Exo"/>
              </a:rPr>
              <a:t> (Focal) </a:t>
            </a:r>
            <a:r>
              <a:rPr lang="en" sz="2400">
                <a:latin typeface="Exo"/>
                <a:ea typeface="Exo"/>
                <a:cs typeface="Exo"/>
                <a:sym typeface="Exo"/>
              </a:rPr>
              <a:t>+ Region overla</a:t>
            </a:r>
            <a:r>
              <a:rPr lang="en" sz="2400">
                <a:latin typeface="Exo"/>
                <a:ea typeface="Exo"/>
                <a:cs typeface="Exo"/>
                <a:sym typeface="Exo"/>
              </a:rPr>
              <a:t>p </a:t>
            </a:r>
            <a:r>
              <a:rPr lang="en" sz="2400">
                <a:latin typeface="Exo"/>
                <a:ea typeface="Exo"/>
                <a:cs typeface="Exo"/>
                <a:sym typeface="Exo"/>
              </a:rPr>
              <a:t>(Dice).</a:t>
            </a:r>
            <a:endParaRPr i="1" sz="2400">
              <a:latin typeface="Exo"/>
              <a:ea typeface="Exo"/>
              <a:cs typeface="Exo"/>
              <a:sym typeface="Exo"/>
            </a:endParaRPr>
          </a:p>
          <a:p>
            <a:pPr indent="-381000" lvl="0" marL="457200" rtl="0" algn="l">
              <a:lnSpc>
                <a:spcPct val="150000"/>
              </a:lnSpc>
              <a:spcBef>
                <a:spcPts val="0"/>
              </a:spcBef>
              <a:spcAft>
                <a:spcPts val="0"/>
              </a:spcAft>
              <a:buSzPts val="2400"/>
              <a:buChar char="●"/>
            </a:pPr>
            <a:r>
              <a:rPr b="1" lang="en" sz="2400">
                <a:latin typeface="Exo"/>
                <a:ea typeface="Exo"/>
                <a:cs typeface="Exo"/>
                <a:sym typeface="Exo"/>
              </a:rPr>
              <a:t>Focal Loss </a:t>
            </a:r>
            <a:r>
              <a:rPr lang="en" sz="2400">
                <a:latin typeface="Exo"/>
                <a:ea typeface="Exo"/>
                <a:cs typeface="Exo"/>
                <a:sym typeface="Exo"/>
              </a:rPr>
              <a:t>forces the model to focus on hard-to-classify pixels at </a:t>
            </a:r>
            <a:r>
              <a:rPr b="1" lang="en" sz="2400">
                <a:latin typeface="Exo"/>
                <a:ea typeface="Exo"/>
                <a:cs typeface="Exo"/>
                <a:sym typeface="Exo"/>
              </a:rPr>
              <a:t>tumor boundaries</a:t>
            </a:r>
            <a:r>
              <a:rPr lang="en" sz="2400">
                <a:latin typeface="Exo"/>
                <a:ea typeface="Exo"/>
                <a:cs typeface="Exo"/>
                <a:sym typeface="Exo"/>
              </a:rPr>
              <a:t>.</a:t>
            </a:r>
            <a:endParaRPr i="1" sz="2400">
              <a:latin typeface="Exo"/>
              <a:ea typeface="Exo"/>
              <a:cs typeface="Exo"/>
              <a:sym typeface="Exo"/>
            </a:endParaRPr>
          </a:p>
          <a:p>
            <a:pPr indent="-381000" lvl="0" marL="457200" rtl="0" algn="l">
              <a:lnSpc>
                <a:spcPct val="150000"/>
              </a:lnSpc>
              <a:spcBef>
                <a:spcPts val="0"/>
              </a:spcBef>
              <a:spcAft>
                <a:spcPts val="0"/>
              </a:spcAft>
              <a:buSzPts val="2400"/>
              <a:buChar char="●"/>
            </a:pPr>
            <a:r>
              <a:rPr b="1" lang="en" sz="2400">
                <a:latin typeface="Exo"/>
                <a:ea typeface="Exo"/>
                <a:cs typeface="Exo"/>
                <a:sym typeface="Exo"/>
              </a:rPr>
              <a:t>Dice Loss</a:t>
            </a:r>
            <a:r>
              <a:rPr lang="en" sz="2400">
                <a:latin typeface="Exo"/>
                <a:ea typeface="Exo"/>
                <a:cs typeface="Exo"/>
                <a:sym typeface="Exo"/>
              </a:rPr>
              <a:t> prevents the background class from dominating the gradient, ensuring </a:t>
            </a:r>
            <a:r>
              <a:rPr b="1" lang="en" sz="2400">
                <a:latin typeface="Exo"/>
                <a:ea typeface="Exo"/>
                <a:cs typeface="Exo"/>
                <a:sym typeface="Exo"/>
              </a:rPr>
              <a:t>small tumors</a:t>
            </a:r>
            <a:r>
              <a:rPr lang="en" sz="2400">
                <a:latin typeface="Exo"/>
                <a:ea typeface="Exo"/>
                <a:cs typeface="Exo"/>
                <a:sym typeface="Exo"/>
              </a:rPr>
              <a:t> are detected.</a:t>
            </a:r>
            <a:endParaRPr b="1" sz="2400">
              <a:latin typeface="Exo"/>
              <a:ea typeface="Exo"/>
              <a:cs typeface="Exo"/>
              <a:sym typeface="Exo"/>
            </a:endParaRPr>
          </a:p>
        </p:txBody>
      </p:sp>
      <p:pic>
        <p:nvPicPr>
          <p:cNvPr descr="{&quot;id&quot;:&quot;5&quot;,&quot;code&quot;:&quot;$$Loss_{total} = 0.5 \\times DiceLoss + 0.5 \\times FocalLoss$$&quot;,&quot;type&quot;:&quot;$$&quot;,&quot;backgroundColorModified&quot;:false,&quot;backgroundColor&quot;:&quot;#F8F5EC&quot;,&quot;font&quot;:{&quot;color&quot;:&quot;#000000&quot;,&quot;size&quot;:24,&quot;family&quot;:&quot;Arial&quot;},&quot;aid&quot;:null,&quot;ts&quot;:1765615361009,&quot;cs&quot;:&quot;TkljVkOJAfCN8UvSLO4yaQ==&quot;,&quot;size&quot;:{&quot;width&quot;:746.5,&quot;height&quot;:32.5}}" id="465" name="Google Shape;465;p59"/>
          <p:cNvPicPr preferRelativeResize="0"/>
          <p:nvPr/>
        </p:nvPicPr>
        <p:blipFill>
          <a:blip r:embed="rId3">
            <a:alphaModFix/>
          </a:blip>
          <a:stretch>
            <a:fillRect/>
          </a:stretch>
        </p:blipFill>
        <p:spPr>
          <a:xfrm>
            <a:off x="1470500" y="1765700"/>
            <a:ext cx="9609075" cy="4183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60"/>
          <p:cNvSpPr txBox="1"/>
          <p:nvPr>
            <p:ph type="title"/>
          </p:nvPr>
        </p:nvSpPr>
        <p:spPr>
          <a:xfrm>
            <a:off x="433650" y="249425"/>
            <a:ext cx="113115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Optimization Setup &amp; Hyperparameters</a:t>
            </a:r>
            <a:endParaRPr sz="3600"/>
          </a:p>
        </p:txBody>
      </p:sp>
      <p:sp>
        <p:nvSpPr>
          <p:cNvPr id="471" name="Google Shape;471;p60"/>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72" name="Google Shape;472;p60"/>
          <p:cNvSpPr txBox="1"/>
          <p:nvPr/>
        </p:nvSpPr>
        <p:spPr>
          <a:xfrm>
            <a:off x="1153275" y="1254850"/>
            <a:ext cx="10591800" cy="4899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Optimizer: Adam</a:t>
            </a:r>
            <a:endParaRPr b="1"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Initial Learning Rate: 1 X 10</a:t>
            </a:r>
            <a:r>
              <a:rPr baseline="30000" lang="en" sz="2400">
                <a:latin typeface="Exo"/>
                <a:ea typeface="Exo"/>
                <a:cs typeface="Exo"/>
                <a:sym typeface="Exo"/>
              </a:rPr>
              <a:t>-4</a:t>
            </a:r>
            <a:endParaRPr baseline="30000"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Robust handling of sparse gradients</a:t>
            </a:r>
            <a:r>
              <a:rPr lang="en" sz="2400">
                <a:latin typeface="Exo"/>
                <a:ea typeface="Exo"/>
                <a:cs typeface="Exo"/>
                <a:sym typeface="Exo"/>
              </a:rPr>
              <a:t>.</a:t>
            </a:r>
            <a:endParaRPr sz="2400">
              <a:latin typeface="Exo"/>
              <a:ea typeface="Exo"/>
              <a:cs typeface="Exo"/>
              <a:sym typeface="Exo"/>
            </a:endParaRPr>
          </a:p>
          <a:p>
            <a:pPr indent="-381000" lvl="0" marL="457200" rtl="0" algn="l">
              <a:lnSpc>
                <a:spcPct val="115000"/>
              </a:lnSpc>
              <a:spcBef>
                <a:spcPts val="1000"/>
              </a:spcBef>
              <a:spcAft>
                <a:spcPts val="0"/>
              </a:spcAft>
              <a:buSzPts val="2400"/>
              <a:buFont typeface="Exo"/>
              <a:buChar char="●"/>
            </a:pPr>
            <a:r>
              <a:rPr b="1" lang="en" sz="2400">
                <a:latin typeface="Exo"/>
                <a:ea typeface="Exo"/>
                <a:cs typeface="Exo"/>
                <a:sym typeface="Exo"/>
              </a:rPr>
              <a:t>Scheduler: ReduceLROnPlateau</a:t>
            </a:r>
            <a:endParaRPr b="1"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b="1" lang="en" sz="2400">
                <a:latin typeface="Exo"/>
                <a:ea typeface="Exo"/>
                <a:cs typeface="Exo"/>
                <a:sym typeface="Exo"/>
              </a:rPr>
              <a:t>Monitor: Validation Dice Score</a:t>
            </a:r>
            <a:r>
              <a:rPr lang="en" sz="2400">
                <a:latin typeface="Exo"/>
                <a:ea typeface="Exo"/>
                <a:cs typeface="Exo"/>
                <a:sym typeface="Exo"/>
              </a:rPr>
              <a:t> (Mode: Max).</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Patience: 5 Epochs (Reduces LR when Dice stops improving).</a:t>
            </a:r>
            <a:endParaRPr sz="2400">
              <a:latin typeface="Exo"/>
              <a:ea typeface="Exo"/>
              <a:cs typeface="Exo"/>
              <a:sym typeface="Exo"/>
            </a:endParaRPr>
          </a:p>
          <a:p>
            <a:pPr indent="-381000" lvl="0" marL="457200" rtl="0" algn="l">
              <a:lnSpc>
                <a:spcPct val="115000"/>
              </a:lnSpc>
              <a:spcBef>
                <a:spcPts val="1000"/>
              </a:spcBef>
              <a:spcAft>
                <a:spcPts val="0"/>
              </a:spcAft>
              <a:buSzPts val="2400"/>
              <a:buFont typeface="Exo"/>
              <a:buChar char="●"/>
            </a:pPr>
            <a:r>
              <a:rPr b="1" lang="en" sz="2400">
                <a:latin typeface="Exo"/>
                <a:ea typeface="Exo"/>
                <a:cs typeface="Exo"/>
                <a:sym typeface="Exo"/>
              </a:rPr>
              <a:t>Training Specs:</a:t>
            </a:r>
            <a:endParaRPr b="1"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Batch Size: 16</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Max Epochs: 100</a:t>
            </a:r>
            <a:endParaRPr sz="2400">
              <a:latin typeface="Exo"/>
              <a:ea typeface="Exo"/>
              <a:cs typeface="Exo"/>
              <a:sym typeface="Exo"/>
            </a:endParaRPr>
          </a:p>
          <a:p>
            <a:pPr indent="0" lvl="0" marL="0" rtl="0" algn="l">
              <a:lnSpc>
                <a:spcPct val="115000"/>
              </a:lnSpc>
              <a:spcBef>
                <a:spcPts val="1000"/>
              </a:spcBef>
              <a:spcAft>
                <a:spcPts val="0"/>
              </a:spcAft>
              <a:buNone/>
            </a:pPr>
            <a:r>
              <a:t/>
            </a:r>
            <a:endParaRPr sz="2400">
              <a:latin typeface="Exo"/>
              <a:ea typeface="Exo"/>
              <a:cs typeface="Exo"/>
              <a:sym typeface="Exo"/>
            </a:endParaRPr>
          </a:p>
          <a:p>
            <a:pPr indent="0" lvl="0" marL="457200" rtl="0" algn="l">
              <a:lnSpc>
                <a:spcPct val="115000"/>
              </a:lnSpc>
              <a:spcBef>
                <a:spcPts val="1200"/>
              </a:spcBef>
              <a:spcAft>
                <a:spcPts val="1200"/>
              </a:spcAft>
              <a:buNone/>
            </a:pPr>
            <a:r>
              <a:t/>
            </a:r>
            <a:endParaRPr b="1" sz="2400">
              <a:latin typeface="Exo"/>
              <a:ea typeface="Exo"/>
              <a:cs typeface="Exo"/>
              <a:sym typeface="Ex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61"/>
          <p:cNvSpPr txBox="1"/>
          <p:nvPr>
            <p:ph type="title"/>
          </p:nvPr>
        </p:nvSpPr>
        <p:spPr>
          <a:xfrm>
            <a:off x="433650" y="249425"/>
            <a:ext cx="113115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Efficiency &amp; Stability Strategy</a:t>
            </a:r>
            <a:endParaRPr sz="3600"/>
          </a:p>
        </p:txBody>
      </p:sp>
      <p:sp>
        <p:nvSpPr>
          <p:cNvPr id="478" name="Google Shape;478;p61"/>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79" name="Google Shape;479;p61"/>
          <p:cNvSpPr txBox="1"/>
          <p:nvPr/>
        </p:nvSpPr>
        <p:spPr>
          <a:xfrm>
            <a:off x="1153275" y="1254850"/>
            <a:ext cx="10591800" cy="4899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Automatic Mixed Precision (AMP):</a:t>
            </a:r>
            <a:endParaRPr b="1" sz="2400">
              <a:latin typeface="Exo"/>
              <a:ea typeface="Exo"/>
              <a:cs typeface="Exo"/>
              <a:sym typeface="Exo"/>
            </a:endParaRPr>
          </a:p>
          <a:p>
            <a:pPr indent="-381000" lvl="1" marL="914400" rtl="0" algn="l">
              <a:lnSpc>
                <a:spcPct val="115000"/>
              </a:lnSpc>
              <a:spcBef>
                <a:spcPts val="1000"/>
              </a:spcBef>
              <a:spcAft>
                <a:spcPts val="0"/>
              </a:spcAft>
              <a:buClr>
                <a:schemeClr val="dk1"/>
              </a:buClr>
              <a:buSzPts val="2400"/>
              <a:buFont typeface="Exo"/>
              <a:buChar char="○"/>
            </a:pPr>
            <a:r>
              <a:rPr b="1" lang="en" sz="2400">
                <a:solidFill>
                  <a:schemeClr val="dk1"/>
                </a:solidFill>
                <a:latin typeface="Exo"/>
                <a:ea typeface="Exo"/>
                <a:cs typeface="Exo"/>
                <a:sym typeface="Exo"/>
              </a:rPr>
              <a:t>Tech:</a:t>
            </a:r>
            <a:r>
              <a:rPr lang="en" sz="2400">
                <a:solidFill>
                  <a:schemeClr val="dk1"/>
                </a:solidFill>
                <a:latin typeface="Exo"/>
                <a:ea typeface="Exo"/>
                <a:cs typeface="Exo"/>
                <a:sym typeface="Exo"/>
              </a:rPr>
              <a:t> float16 computation + GradScaler.</a:t>
            </a:r>
            <a:endParaRPr sz="2400">
              <a:solidFill>
                <a:schemeClr val="dk1"/>
              </a:solidFill>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b="1" lang="en" sz="2400">
                <a:latin typeface="Exo"/>
                <a:ea typeface="Exo"/>
                <a:cs typeface="Exo"/>
                <a:sym typeface="Exo"/>
              </a:rPr>
              <a:t>Benefit:</a:t>
            </a:r>
            <a:r>
              <a:rPr lang="en" sz="2400">
                <a:latin typeface="Exo"/>
                <a:ea typeface="Exo"/>
                <a:cs typeface="Exo"/>
                <a:sym typeface="Exo"/>
              </a:rPr>
              <a:t> 50% less memory usage  → Allows larger Batch Size &amp; faster training.</a:t>
            </a:r>
            <a:endParaRPr sz="2400">
              <a:latin typeface="Exo"/>
              <a:ea typeface="Exo"/>
              <a:cs typeface="Exo"/>
              <a:sym typeface="Exo"/>
            </a:endParaRPr>
          </a:p>
          <a:p>
            <a:pPr indent="-381000" lvl="0" marL="457200" rtl="0" algn="l">
              <a:lnSpc>
                <a:spcPct val="115000"/>
              </a:lnSpc>
              <a:spcBef>
                <a:spcPts val="1000"/>
              </a:spcBef>
              <a:spcAft>
                <a:spcPts val="0"/>
              </a:spcAft>
              <a:buSzPts val="2400"/>
              <a:buFont typeface="Exo"/>
              <a:buChar char="●"/>
            </a:pPr>
            <a:r>
              <a:rPr b="1" lang="en" sz="2400">
                <a:latin typeface="Exo"/>
                <a:ea typeface="Exo"/>
                <a:cs typeface="Exo"/>
                <a:sym typeface="Exo"/>
              </a:rPr>
              <a:t>Early Stopping:</a:t>
            </a:r>
            <a:endParaRPr b="1"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b="1" lang="en" sz="2400">
                <a:latin typeface="Exo"/>
                <a:ea typeface="Exo"/>
                <a:cs typeface="Exo"/>
                <a:sym typeface="Exo"/>
              </a:rPr>
              <a:t>Constraint: </a:t>
            </a:r>
            <a:r>
              <a:rPr lang="en" sz="2400">
                <a:latin typeface="Exo"/>
                <a:ea typeface="Exo"/>
                <a:cs typeface="Exo"/>
                <a:sym typeface="Exo"/>
              </a:rPr>
              <a:t>Patience = 15 Epochs.</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b="1" lang="en" sz="2400">
                <a:latin typeface="Exo"/>
                <a:ea typeface="Exo"/>
                <a:cs typeface="Exo"/>
                <a:sym typeface="Exo"/>
              </a:rPr>
              <a:t>Mechanism: </a:t>
            </a:r>
            <a:r>
              <a:rPr lang="en" sz="2400">
                <a:latin typeface="Exo"/>
                <a:ea typeface="Exo"/>
                <a:cs typeface="Exo"/>
                <a:sym typeface="Exo"/>
              </a:rPr>
              <a:t>Terminates training if no improvement in Validation Dice.</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b="1" lang="en" sz="2400">
                <a:latin typeface="Exo"/>
                <a:ea typeface="Exo"/>
                <a:cs typeface="Exo"/>
                <a:sym typeface="Exo"/>
              </a:rPr>
              <a:t>Benefit:</a:t>
            </a:r>
            <a:r>
              <a:rPr lang="en" sz="2400">
                <a:latin typeface="Exo"/>
                <a:ea typeface="Exo"/>
                <a:cs typeface="Exo"/>
                <a:sym typeface="Exo"/>
              </a:rPr>
              <a:t> prevents Overfitting and saves GPU hours.</a:t>
            </a:r>
            <a:endParaRPr sz="2400">
              <a:latin typeface="Exo"/>
              <a:ea typeface="Exo"/>
              <a:cs typeface="Exo"/>
              <a:sym typeface="Exo"/>
            </a:endParaRPr>
          </a:p>
          <a:p>
            <a:pPr indent="0" lvl="0" marL="0" rtl="0" algn="l">
              <a:lnSpc>
                <a:spcPct val="115000"/>
              </a:lnSpc>
              <a:spcBef>
                <a:spcPts val="1000"/>
              </a:spcBef>
              <a:spcAft>
                <a:spcPts val="1000"/>
              </a:spcAft>
              <a:buNone/>
            </a:pPr>
            <a:r>
              <a:t/>
            </a:r>
            <a:endParaRPr sz="2400">
              <a:latin typeface="Exo"/>
              <a:ea typeface="Exo"/>
              <a:cs typeface="Exo"/>
              <a:sym typeface="Ex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62"/>
          <p:cNvSpPr txBox="1"/>
          <p:nvPr>
            <p:ph type="title"/>
          </p:nvPr>
        </p:nvSpPr>
        <p:spPr>
          <a:xfrm>
            <a:off x="433650" y="339575"/>
            <a:ext cx="113115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Dynamic Thresholding</a:t>
            </a:r>
            <a:endParaRPr sz="3600"/>
          </a:p>
        </p:txBody>
      </p:sp>
      <p:sp>
        <p:nvSpPr>
          <p:cNvPr id="485" name="Google Shape;485;p62"/>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86" name="Google Shape;486;p62"/>
          <p:cNvSpPr txBox="1"/>
          <p:nvPr/>
        </p:nvSpPr>
        <p:spPr>
          <a:xfrm>
            <a:off x="1153275" y="1254850"/>
            <a:ext cx="10591800" cy="4899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Due to class imbalance, the optimal decision boundary is often not at 0.5.</a:t>
            </a:r>
            <a:endParaRPr b="1" sz="2400">
              <a:latin typeface="Exo"/>
              <a:ea typeface="Exo"/>
              <a:cs typeface="Exo"/>
              <a:sym typeface="Exo"/>
            </a:endParaRPr>
          </a:p>
          <a:p>
            <a:pPr indent="0" lvl="0" marL="457200" rtl="0" algn="l">
              <a:lnSpc>
                <a:spcPct val="115000"/>
              </a:lnSpc>
              <a:spcBef>
                <a:spcPts val="1000"/>
              </a:spcBef>
              <a:spcAft>
                <a:spcPts val="0"/>
              </a:spcAft>
              <a:buNone/>
            </a:pPr>
            <a:r>
              <a:t/>
            </a:r>
            <a:endParaRPr sz="2400">
              <a:latin typeface="Exo"/>
              <a:ea typeface="Exo"/>
              <a:cs typeface="Exo"/>
              <a:sym typeface="Exo"/>
            </a:endParaRPr>
          </a:p>
          <a:p>
            <a:pPr indent="-381000" lvl="0" marL="457200" rtl="0" algn="l">
              <a:lnSpc>
                <a:spcPct val="115000"/>
              </a:lnSpc>
              <a:spcBef>
                <a:spcPts val="1000"/>
              </a:spcBef>
              <a:spcAft>
                <a:spcPts val="0"/>
              </a:spcAft>
              <a:buSzPts val="2400"/>
              <a:buFont typeface="Exo"/>
              <a:buChar char="●"/>
            </a:pPr>
            <a:r>
              <a:rPr b="1" lang="en" sz="2400">
                <a:latin typeface="Exo"/>
                <a:ea typeface="Exo"/>
                <a:cs typeface="Exo"/>
                <a:sym typeface="Exo"/>
              </a:rPr>
              <a:t>Our Algorithm:</a:t>
            </a:r>
            <a:endParaRPr b="1" sz="2400">
              <a:latin typeface="Exo"/>
              <a:ea typeface="Exo"/>
              <a:cs typeface="Exo"/>
              <a:sym typeface="Exo"/>
            </a:endParaRPr>
          </a:p>
          <a:p>
            <a:pPr indent="-381000" lvl="0" marL="457200" rtl="0" algn="l">
              <a:lnSpc>
                <a:spcPct val="115000"/>
              </a:lnSpc>
              <a:spcBef>
                <a:spcPts val="0"/>
              </a:spcBef>
              <a:spcAft>
                <a:spcPts val="0"/>
              </a:spcAft>
              <a:buSzPts val="2400"/>
              <a:buAutoNum type="arabicPeriod"/>
            </a:pPr>
            <a:r>
              <a:rPr b="1" lang="en" sz="2400">
                <a:latin typeface="Exo"/>
                <a:ea typeface="Exo"/>
                <a:cs typeface="Exo"/>
                <a:sym typeface="Exo"/>
              </a:rPr>
              <a:t>Scan:</a:t>
            </a:r>
            <a:r>
              <a:rPr lang="en" sz="2400">
                <a:latin typeface="Exo"/>
                <a:ea typeface="Exo"/>
                <a:cs typeface="Exo"/>
                <a:sym typeface="Exo"/>
              </a:rPr>
              <a:t> Test thresholds from </a:t>
            </a:r>
            <a:r>
              <a:rPr b="1" lang="en" sz="2400">
                <a:latin typeface="Exo"/>
                <a:ea typeface="Exo"/>
                <a:cs typeface="Exo"/>
                <a:sym typeface="Exo"/>
              </a:rPr>
              <a:t>0.30 to 0.75</a:t>
            </a:r>
            <a:r>
              <a:rPr lang="en" sz="2400">
                <a:latin typeface="Exo"/>
                <a:ea typeface="Exo"/>
                <a:cs typeface="Exo"/>
                <a:sym typeface="Exo"/>
              </a:rPr>
              <a:t> on the Validation Set.</a:t>
            </a:r>
            <a:endParaRPr sz="2400">
              <a:latin typeface="Exo"/>
              <a:ea typeface="Exo"/>
              <a:cs typeface="Exo"/>
              <a:sym typeface="Exo"/>
            </a:endParaRPr>
          </a:p>
          <a:p>
            <a:pPr indent="-381000" lvl="0" marL="457200" rtl="0" algn="l">
              <a:lnSpc>
                <a:spcPct val="115000"/>
              </a:lnSpc>
              <a:spcBef>
                <a:spcPts val="0"/>
              </a:spcBef>
              <a:spcAft>
                <a:spcPts val="0"/>
              </a:spcAft>
              <a:buSzPts val="2400"/>
              <a:buAutoNum type="arabicPeriod"/>
            </a:pPr>
            <a:r>
              <a:rPr b="1" lang="en" sz="2400">
                <a:latin typeface="Exo"/>
                <a:ea typeface="Exo"/>
                <a:cs typeface="Exo"/>
                <a:sym typeface="Exo"/>
              </a:rPr>
              <a:t>Select:</a:t>
            </a:r>
            <a:r>
              <a:rPr lang="en" sz="2400">
                <a:latin typeface="Exo"/>
                <a:ea typeface="Exo"/>
                <a:cs typeface="Exo"/>
                <a:sym typeface="Exo"/>
              </a:rPr>
              <a:t> Find the exact threshold (T</a:t>
            </a:r>
            <a:r>
              <a:rPr baseline="-25000" lang="en" sz="2400">
                <a:latin typeface="Exo"/>
                <a:ea typeface="Exo"/>
                <a:cs typeface="Exo"/>
                <a:sym typeface="Exo"/>
              </a:rPr>
              <a:t>opt</a:t>
            </a:r>
            <a:r>
              <a:rPr lang="en" sz="2400">
                <a:latin typeface="Exo"/>
                <a:ea typeface="Exo"/>
                <a:cs typeface="Exo"/>
                <a:sym typeface="Exo"/>
              </a:rPr>
              <a:t>) that maximizes the Dice Score.</a:t>
            </a:r>
            <a:endParaRPr sz="2400">
              <a:latin typeface="Exo"/>
              <a:ea typeface="Exo"/>
              <a:cs typeface="Exo"/>
              <a:sym typeface="Exo"/>
            </a:endParaRPr>
          </a:p>
          <a:p>
            <a:pPr indent="-381000" lvl="0" marL="457200" rtl="0" algn="l">
              <a:lnSpc>
                <a:spcPct val="115000"/>
              </a:lnSpc>
              <a:spcBef>
                <a:spcPts val="0"/>
              </a:spcBef>
              <a:spcAft>
                <a:spcPts val="0"/>
              </a:spcAft>
              <a:buSzPts val="2400"/>
              <a:buAutoNum type="arabicPeriod"/>
            </a:pPr>
            <a:r>
              <a:rPr b="1" lang="en" sz="2400">
                <a:latin typeface="Exo"/>
                <a:ea typeface="Exo"/>
                <a:cs typeface="Exo"/>
                <a:sym typeface="Exo"/>
              </a:rPr>
              <a:t>Apply:</a:t>
            </a:r>
            <a:r>
              <a:rPr lang="en" sz="2400">
                <a:latin typeface="Exo"/>
                <a:ea typeface="Exo"/>
                <a:cs typeface="Exo"/>
                <a:sym typeface="Exo"/>
              </a:rPr>
              <a:t> Use </a:t>
            </a:r>
            <a:r>
              <a:rPr lang="en" sz="2400">
                <a:latin typeface="Exo"/>
                <a:ea typeface="Exo"/>
                <a:cs typeface="Exo"/>
                <a:sym typeface="Exo"/>
              </a:rPr>
              <a:t>T</a:t>
            </a:r>
            <a:r>
              <a:rPr baseline="-25000" lang="en" sz="2400">
                <a:latin typeface="Exo"/>
                <a:ea typeface="Exo"/>
                <a:cs typeface="Exo"/>
                <a:sym typeface="Exo"/>
              </a:rPr>
              <a:t>opt</a:t>
            </a:r>
            <a:r>
              <a:rPr lang="en" sz="2400">
                <a:latin typeface="Exo"/>
                <a:ea typeface="Exo"/>
                <a:cs typeface="Exo"/>
                <a:sym typeface="Exo"/>
              </a:rPr>
              <a:t>  for final Test Set predictions.</a:t>
            </a:r>
            <a:endParaRPr sz="2400">
              <a:latin typeface="Exo"/>
              <a:ea typeface="Exo"/>
              <a:cs typeface="Exo"/>
              <a:sym typeface="Exo"/>
            </a:endParaRPr>
          </a:p>
          <a:p>
            <a:pPr indent="0" lvl="0" marL="0" rtl="0" algn="l">
              <a:lnSpc>
                <a:spcPct val="115000"/>
              </a:lnSpc>
              <a:spcBef>
                <a:spcPts val="1200"/>
              </a:spcBef>
              <a:spcAft>
                <a:spcPts val="1000"/>
              </a:spcAft>
              <a:buNone/>
            </a:pPr>
            <a:r>
              <a:t/>
            </a:r>
            <a:endParaRPr sz="2400">
              <a:latin typeface="Exo"/>
              <a:ea typeface="Exo"/>
              <a:cs typeface="Exo"/>
              <a:sym typeface="Ex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63"/>
          <p:cNvSpPr txBox="1"/>
          <p:nvPr>
            <p:ph type="title"/>
          </p:nvPr>
        </p:nvSpPr>
        <p:spPr>
          <a:xfrm>
            <a:off x="6722181" y="2450525"/>
            <a:ext cx="4980300" cy="2551200"/>
          </a:xfrm>
          <a:prstGeom prst="rect">
            <a:avLst/>
          </a:prstGeom>
        </p:spPr>
        <p:txBody>
          <a:bodyPr anchorCtr="0" anchor="ctr" bIns="121775" lIns="121775" spcFirstLastPara="1" rIns="121775" wrap="square" tIns="121775">
            <a:noAutofit/>
          </a:bodyPr>
          <a:lstStyle/>
          <a:p>
            <a:pPr indent="0" lvl="0" marL="0" rtl="0" algn="l">
              <a:spcBef>
                <a:spcPts val="0"/>
              </a:spcBef>
              <a:spcAft>
                <a:spcPts val="0"/>
              </a:spcAft>
              <a:buNone/>
            </a:pPr>
            <a:r>
              <a:rPr lang="en" sz="4800"/>
              <a:t>Experimental Results </a:t>
            </a:r>
            <a:endParaRPr sz="4800"/>
          </a:p>
          <a:p>
            <a:pPr indent="0" lvl="0" marL="0" rtl="0" algn="l">
              <a:spcBef>
                <a:spcPts val="0"/>
              </a:spcBef>
              <a:spcAft>
                <a:spcPts val="0"/>
              </a:spcAft>
              <a:buNone/>
            </a:pPr>
            <a:r>
              <a:t/>
            </a:r>
            <a:endParaRPr sz="4800"/>
          </a:p>
        </p:txBody>
      </p:sp>
      <p:sp>
        <p:nvSpPr>
          <p:cNvPr id="492" name="Google Shape;492;p63"/>
          <p:cNvSpPr txBox="1"/>
          <p:nvPr>
            <p:ph idx="2" type="title"/>
          </p:nvPr>
        </p:nvSpPr>
        <p:spPr>
          <a:xfrm>
            <a:off x="6722181" y="898722"/>
            <a:ext cx="1698300" cy="1413300"/>
          </a:xfrm>
          <a:prstGeom prst="rect">
            <a:avLst/>
          </a:prstGeom>
        </p:spPr>
        <p:txBody>
          <a:bodyPr anchorCtr="0" anchor="ctr" bIns="121775" lIns="121775" spcFirstLastPara="1" rIns="121775" wrap="square" tIns="121775">
            <a:noAutofit/>
          </a:bodyPr>
          <a:lstStyle/>
          <a:p>
            <a:pPr indent="0" lvl="0" marL="0" rtl="0" algn="l">
              <a:spcBef>
                <a:spcPts val="0"/>
              </a:spcBef>
              <a:spcAft>
                <a:spcPts val="0"/>
              </a:spcAft>
              <a:buNone/>
            </a:pPr>
            <a:r>
              <a:rPr lang="en" sz="6659"/>
              <a:t>0</a:t>
            </a:r>
            <a:r>
              <a:rPr lang="en"/>
              <a:t>5</a:t>
            </a:r>
            <a:endParaRPr sz="6659"/>
          </a:p>
        </p:txBody>
      </p:sp>
      <p:sp>
        <p:nvSpPr>
          <p:cNvPr id="493" name="Google Shape;493;p63"/>
          <p:cNvSpPr/>
          <p:nvPr/>
        </p:nvSpPr>
        <p:spPr>
          <a:xfrm>
            <a:off x="-1134770" y="-1098713"/>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lt2"/>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cxnSp>
        <p:nvCxnSpPr>
          <p:cNvPr id="494" name="Google Shape;494;p63"/>
          <p:cNvCxnSpPr/>
          <p:nvPr/>
        </p:nvCxnSpPr>
        <p:spPr>
          <a:xfrm>
            <a:off x="6777055" y="2327554"/>
            <a:ext cx="1440900" cy="0"/>
          </a:xfrm>
          <a:prstGeom prst="straightConnector1">
            <a:avLst/>
          </a:prstGeom>
          <a:noFill/>
          <a:ln cap="flat" cmpd="sng" w="25375">
            <a:solidFill>
              <a:schemeClr val="accent1"/>
            </a:solidFill>
            <a:prstDash val="solid"/>
            <a:round/>
            <a:headEnd len="med" w="med" type="none"/>
            <a:tailEnd len="med" w="med" type="none"/>
          </a:ln>
        </p:spPr>
      </p:cxnSp>
      <p:sp>
        <p:nvSpPr>
          <p:cNvPr id="495" name="Google Shape;495;p63"/>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96" name="Google Shape;496;p63"/>
          <p:cNvPicPr preferRelativeResize="0"/>
          <p:nvPr/>
        </p:nvPicPr>
        <p:blipFill rotWithShape="1">
          <a:blip r:embed="rId3">
            <a:alphaModFix/>
          </a:blip>
          <a:srcRect b="9140" l="6288" r="6367" t="0"/>
          <a:stretch/>
        </p:blipFill>
        <p:spPr>
          <a:xfrm>
            <a:off x="0" y="1875763"/>
            <a:ext cx="5457226" cy="309927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64"/>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Results</a:t>
            </a:r>
            <a:endParaRPr sz="3600"/>
          </a:p>
        </p:txBody>
      </p:sp>
      <p:sp>
        <p:nvSpPr>
          <p:cNvPr id="502" name="Google Shape;502;p64"/>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03" name="Google Shape;503;p64"/>
          <p:cNvSpPr txBox="1"/>
          <p:nvPr/>
        </p:nvSpPr>
        <p:spPr>
          <a:xfrm>
            <a:off x="1152144" y="1094225"/>
            <a:ext cx="9093600" cy="38727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Training epoch : </a:t>
            </a:r>
            <a:r>
              <a:rPr lang="en" sz="2400">
                <a:latin typeface="Exo"/>
                <a:ea typeface="Exo"/>
                <a:cs typeface="Exo"/>
                <a:sym typeface="Exo"/>
              </a:rPr>
              <a:t>53 (early stop triggered)</a:t>
            </a:r>
            <a:endParaRPr sz="2400">
              <a:latin typeface="Exo"/>
              <a:ea typeface="Exo"/>
              <a:cs typeface="Exo"/>
              <a:sym typeface="Exo"/>
            </a:endParaRPr>
          </a:p>
          <a:p>
            <a:pPr indent="-381000" lvl="0" marL="457200" rtl="0" algn="l">
              <a:lnSpc>
                <a:spcPct val="115000"/>
              </a:lnSpc>
              <a:spcBef>
                <a:spcPts val="1000"/>
              </a:spcBef>
              <a:spcAft>
                <a:spcPts val="0"/>
              </a:spcAft>
              <a:buSzPts val="2400"/>
              <a:buFont typeface="Exo"/>
              <a:buChar char="●"/>
            </a:pPr>
            <a:r>
              <a:rPr b="1" lang="en" sz="2400">
                <a:latin typeface="Exo"/>
                <a:ea typeface="Exo"/>
                <a:cs typeface="Exo"/>
                <a:sym typeface="Exo"/>
              </a:rPr>
              <a:t>Saved best model :</a:t>
            </a:r>
            <a:endParaRPr b="1"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Epoch : 38</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Train Loss : 0.0610</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Valid Loss : 0.1125</a:t>
            </a:r>
            <a:endParaRPr sz="2400">
              <a:latin typeface="Exo"/>
              <a:ea typeface="Exo"/>
              <a:cs typeface="Exo"/>
              <a:sym typeface="Exo"/>
            </a:endParaRPr>
          </a:p>
          <a:p>
            <a:pPr indent="-381000" lvl="0" marL="457200" rtl="0" algn="l">
              <a:lnSpc>
                <a:spcPct val="115000"/>
              </a:lnSpc>
              <a:spcBef>
                <a:spcPts val="1000"/>
              </a:spcBef>
              <a:spcAft>
                <a:spcPts val="0"/>
              </a:spcAft>
              <a:buSzPts val="2400"/>
              <a:buFont typeface="Exo"/>
              <a:buChar char="●"/>
            </a:pPr>
            <a:r>
              <a:rPr b="1" lang="en" sz="2400">
                <a:latin typeface="Exo"/>
                <a:ea typeface="Exo"/>
                <a:cs typeface="Exo"/>
                <a:sym typeface="Exo"/>
              </a:rPr>
              <a:t>Best threshold on Validation set</a:t>
            </a:r>
            <a:r>
              <a:rPr lang="en" sz="2400">
                <a:latin typeface="Exo"/>
                <a:ea typeface="Exo"/>
                <a:cs typeface="Exo"/>
                <a:sym typeface="Exo"/>
              </a:rPr>
              <a:t> </a:t>
            </a:r>
            <a:r>
              <a:rPr b="1" lang="en" sz="2400">
                <a:latin typeface="Exo"/>
                <a:ea typeface="Exo"/>
                <a:cs typeface="Exo"/>
                <a:sym typeface="Exo"/>
              </a:rPr>
              <a:t>:</a:t>
            </a:r>
            <a:r>
              <a:rPr lang="en" sz="2400">
                <a:latin typeface="Exo"/>
                <a:ea typeface="Exo"/>
                <a:cs typeface="Exo"/>
                <a:sym typeface="Exo"/>
              </a:rPr>
              <a:t> 0.5</a:t>
            </a:r>
            <a:endParaRPr sz="2400">
              <a:latin typeface="Exo"/>
              <a:ea typeface="Exo"/>
              <a:cs typeface="Exo"/>
              <a:sym typeface="Exo"/>
            </a:endParaRPr>
          </a:p>
          <a:p>
            <a:pPr indent="-381000" lvl="1" marL="914400" rtl="0" algn="l">
              <a:lnSpc>
                <a:spcPct val="115000"/>
              </a:lnSpc>
              <a:spcBef>
                <a:spcPts val="1000"/>
              </a:spcBef>
              <a:spcAft>
                <a:spcPts val="1000"/>
              </a:spcAft>
              <a:buSzPts val="2400"/>
              <a:buFont typeface="Exo"/>
              <a:buChar char="○"/>
            </a:pPr>
            <a:r>
              <a:rPr lang="en" sz="2400">
                <a:latin typeface="Exo"/>
                <a:ea typeface="Exo"/>
                <a:cs typeface="Exo"/>
                <a:sym typeface="Exo"/>
              </a:rPr>
              <a:t>Valid Dice : 0.8147</a:t>
            </a:r>
            <a:endParaRPr sz="2400">
              <a:latin typeface="Exo"/>
              <a:ea typeface="Exo"/>
              <a:cs typeface="Exo"/>
              <a:sym typeface="Ex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65"/>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Results</a:t>
            </a:r>
            <a:endParaRPr sz="3600"/>
          </a:p>
        </p:txBody>
      </p:sp>
      <p:sp>
        <p:nvSpPr>
          <p:cNvPr id="509" name="Google Shape;509;p65"/>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10" name="Google Shape;510;p65"/>
          <p:cNvSpPr txBox="1"/>
          <p:nvPr/>
        </p:nvSpPr>
        <p:spPr>
          <a:xfrm>
            <a:off x="1152144" y="1094225"/>
            <a:ext cx="9093600" cy="5541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1000"/>
              </a:spcAft>
              <a:buSzPts val="2400"/>
              <a:buFont typeface="Exo"/>
              <a:buChar char="●"/>
            </a:pPr>
            <a:r>
              <a:rPr b="1" lang="en" sz="2400">
                <a:latin typeface="Exo"/>
                <a:ea typeface="Exo"/>
                <a:cs typeface="Exo"/>
                <a:sym typeface="Exo"/>
              </a:rPr>
              <a:t>Training Graph :</a:t>
            </a:r>
            <a:endParaRPr sz="2400">
              <a:latin typeface="Exo"/>
              <a:ea typeface="Exo"/>
              <a:cs typeface="Exo"/>
              <a:sym typeface="Exo"/>
            </a:endParaRPr>
          </a:p>
        </p:txBody>
      </p:sp>
      <p:pic>
        <p:nvPicPr>
          <p:cNvPr id="511" name="Google Shape;511;p65"/>
          <p:cNvPicPr preferRelativeResize="0"/>
          <p:nvPr/>
        </p:nvPicPr>
        <p:blipFill>
          <a:blip r:embed="rId3">
            <a:alphaModFix/>
          </a:blip>
          <a:stretch>
            <a:fillRect/>
          </a:stretch>
        </p:blipFill>
        <p:spPr>
          <a:xfrm>
            <a:off x="0" y="2319549"/>
            <a:ext cx="12178801" cy="333571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66"/>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Results</a:t>
            </a:r>
            <a:endParaRPr sz="3600"/>
          </a:p>
        </p:txBody>
      </p:sp>
      <p:sp>
        <p:nvSpPr>
          <p:cNvPr id="517" name="Google Shape;517;p66"/>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18" name="Google Shape;518;p66"/>
          <p:cNvSpPr txBox="1"/>
          <p:nvPr/>
        </p:nvSpPr>
        <p:spPr>
          <a:xfrm>
            <a:off x="181447" y="1339700"/>
            <a:ext cx="5018100" cy="38727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Test Result (Threshold = 0.5) :</a:t>
            </a:r>
            <a:endParaRPr b="1"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Mean Dice Score : 0.8106</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Mean IoU Score : 0.7141</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Mean Precision : 0.8268</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Mean Recall : 0.8447</a:t>
            </a:r>
            <a:endParaRPr sz="2400">
              <a:latin typeface="Exo"/>
              <a:ea typeface="Exo"/>
              <a:cs typeface="Exo"/>
              <a:sym typeface="Exo"/>
            </a:endParaRPr>
          </a:p>
          <a:p>
            <a:pPr indent="-381000" lvl="1" marL="914400" rtl="0" algn="l">
              <a:lnSpc>
                <a:spcPct val="115000"/>
              </a:lnSpc>
              <a:spcBef>
                <a:spcPts val="1000"/>
              </a:spcBef>
              <a:spcAft>
                <a:spcPts val="0"/>
              </a:spcAft>
              <a:buSzPts val="2400"/>
              <a:buFont typeface="Exo"/>
              <a:buChar char="○"/>
            </a:pPr>
            <a:r>
              <a:rPr lang="en" sz="2400">
                <a:latin typeface="Exo"/>
                <a:ea typeface="Exo"/>
                <a:cs typeface="Exo"/>
                <a:sym typeface="Exo"/>
              </a:rPr>
              <a:t>Mean F1 Score : 0.8106</a:t>
            </a:r>
            <a:endParaRPr sz="2400">
              <a:latin typeface="Exo"/>
              <a:ea typeface="Exo"/>
              <a:cs typeface="Exo"/>
              <a:sym typeface="Exo"/>
            </a:endParaRPr>
          </a:p>
          <a:p>
            <a:pPr indent="-381000" lvl="1" marL="914400" rtl="0" algn="l">
              <a:lnSpc>
                <a:spcPct val="115000"/>
              </a:lnSpc>
              <a:spcBef>
                <a:spcPts val="1000"/>
              </a:spcBef>
              <a:spcAft>
                <a:spcPts val="1000"/>
              </a:spcAft>
              <a:buSzPts val="2400"/>
              <a:buFont typeface="Exo"/>
              <a:buChar char="○"/>
            </a:pPr>
            <a:r>
              <a:rPr lang="en" sz="2400">
                <a:latin typeface="Exo"/>
                <a:ea typeface="Exo"/>
                <a:cs typeface="Exo"/>
                <a:sym typeface="Exo"/>
              </a:rPr>
              <a:t>Mean Accuracy : 0.9870</a:t>
            </a:r>
            <a:endParaRPr sz="2400">
              <a:latin typeface="Exo"/>
              <a:ea typeface="Exo"/>
              <a:cs typeface="Exo"/>
              <a:sym typeface="Exo"/>
            </a:endParaRPr>
          </a:p>
        </p:txBody>
      </p:sp>
      <p:pic>
        <p:nvPicPr>
          <p:cNvPr id="519" name="Google Shape;519;p66"/>
          <p:cNvPicPr preferRelativeResize="0"/>
          <p:nvPr/>
        </p:nvPicPr>
        <p:blipFill>
          <a:blip r:embed="rId3">
            <a:alphaModFix/>
          </a:blip>
          <a:stretch>
            <a:fillRect/>
          </a:stretch>
        </p:blipFill>
        <p:spPr>
          <a:xfrm>
            <a:off x="5199550" y="1094225"/>
            <a:ext cx="6979250" cy="530118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67"/>
          <p:cNvSpPr txBox="1"/>
          <p:nvPr>
            <p:ph type="title"/>
          </p:nvPr>
        </p:nvSpPr>
        <p:spPr>
          <a:xfrm>
            <a:off x="6722181" y="2450525"/>
            <a:ext cx="4980300" cy="2551200"/>
          </a:xfrm>
          <a:prstGeom prst="rect">
            <a:avLst/>
          </a:prstGeom>
        </p:spPr>
        <p:txBody>
          <a:bodyPr anchorCtr="0" anchor="ctr" bIns="121775" lIns="121775" spcFirstLastPara="1" rIns="121775" wrap="square" tIns="121775">
            <a:noAutofit/>
          </a:bodyPr>
          <a:lstStyle/>
          <a:p>
            <a:pPr indent="0" lvl="0" marL="0" rtl="0" algn="l">
              <a:spcBef>
                <a:spcPts val="0"/>
              </a:spcBef>
              <a:spcAft>
                <a:spcPts val="0"/>
              </a:spcAft>
              <a:buNone/>
            </a:pPr>
            <a:r>
              <a:rPr lang="en" sz="4800"/>
              <a:t>Conclusion</a:t>
            </a:r>
            <a:endParaRPr sz="4800"/>
          </a:p>
          <a:p>
            <a:pPr indent="0" lvl="0" marL="0" rtl="0" algn="l">
              <a:spcBef>
                <a:spcPts val="0"/>
              </a:spcBef>
              <a:spcAft>
                <a:spcPts val="0"/>
              </a:spcAft>
              <a:buNone/>
            </a:pPr>
            <a:r>
              <a:t/>
            </a:r>
            <a:endParaRPr sz="4800"/>
          </a:p>
        </p:txBody>
      </p:sp>
      <p:sp>
        <p:nvSpPr>
          <p:cNvPr id="525" name="Google Shape;525;p67"/>
          <p:cNvSpPr txBox="1"/>
          <p:nvPr>
            <p:ph idx="2" type="title"/>
          </p:nvPr>
        </p:nvSpPr>
        <p:spPr>
          <a:xfrm>
            <a:off x="6722181" y="898722"/>
            <a:ext cx="1698300" cy="1413300"/>
          </a:xfrm>
          <a:prstGeom prst="rect">
            <a:avLst/>
          </a:prstGeom>
        </p:spPr>
        <p:txBody>
          <a:bodyPr anchorCtr="0" anchor="ctr" bIns="121775" lIns="121775" spcFirstLastPara="1" rIns="121775" wrap="square" tIns="121775">
            <a:noAutofit/>
          </a:bodyPr>
          <a:lstStyle/>
          <a:p>
            <a:pPr indent="0" lvl="0" marL="0" rtl="0" algn="l">
              <a:spcBef>
                <a:spcPts val="0"/>
              </a:spcBef>
              <a:spcAft>
                <a:spcPts val="0"/>
              </a:spcAft>
              <a:buNone/>
            </a:pPr>
            <a:r>
              <a:rPr lang="en" sz="6659"/>
              <a:t>0</a:t>
            </a:r>
            <a:r>
              <a:rPr lang="en"/>
              <a:t>6</a:t>
            </a:r>
            <a:endParaRPr sz="6659"/>
          </a:p>
        </p:txBody>
      </p:sp>
      <p:sp>
        <p:nvSpPr>
          <p:cNvPr id="526" name="Google Shape;526;p67"/>
          <p:cNvSpPr/>
          <p:nvPr/>
        </p:nvSpPr>
        <p:spPr>
          <a:xfrm>
            <a:off x="-1134770" y="-1098713"/>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lt2"/>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cxnSp>
        <p:nvCxnSpPr>
          <p:cNvPr id="527" name="Google Shape;527;p67"/>
          <p:cNvCxnSpPr/>
          <p:nvPr/>
        </p:nvCxnSpPr>
        <p:spPr>
          <a:xfrm>
            <a:off x="6777055" y="2327554"/>
            <a:ext cx="1440900" cy="0"/>
          </a:xfrm>
          <a:prstGeom prst="straightConnector1">
            <a:avLst/>
          </a:prstGeom>
          <a:noFill/>
          <a:ln cap="flat" cmpd="sng" w="25375">
            <a:solidFill>
              <a:schemeClr val="accent1"/>
            </a:solidFill>
            <a:prstDash val="solid"/>
            <a:round/>
            <a:headEnd len="med" w="med" type="none"/>
            <a:tailEnd len="med" w="med" type="none"/>
          </a:ln>
        </p:spPr>
      </p:cxnSp>
      <p:sp>
        <p:nvSpPr>
          <p:cNvPr id="528" name="Google Shape;528;p67"/>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29" name="Google Shape;529;p67"/>
          <p:cNvPicPr preferRelativeResize="0"/>
          <p:nvPr/>
        </p:nvPicPr>
        <p:blipFill rotWithShape="1">
          <a:blip r:embed="rId3">
            <a:alphaModFix/>
          </a:blip>
          <a:srcRect b="9140" l="6288" r="6367" t="0"/>
          <a:stretch/>
        </p:blipFill>
        <p:spPr>
          <a:xfrm>
            <a:off x="0" y="1720800"/>
            <a:ext cx="5457226" cy="309927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68"/>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Conclusion</a:t>
            </a:r>
            <a:endParaRPr sz="3600"/>
          </a:p>
        </p:txBody>
      </p:sp>
      <p:sp>
        <p:nvSpPr>
          <p:cNvPr id="535" name="Google Shape;535;p68"/>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36" name="Google Shape;536;p68"/>
          <p:cNvSpPr txBox="1"/>
          <p:nvPr/>
        </p:nvSpPr>
        <p:spPr>
          <a:xfrm>
            <a:off x="818851" y="1074425"/>
            <a:ext cx="10541100" cy="48906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SzPts val="2400"/>
              <a:buFont typeface="Exo"/>
              <a:buChar char="●"/>
            </a:pPr>
            <a:r>
              <a:rPr b="1" lang="en" sz="2400">
                <a:latin typeface="Exo"/>
                <a:ea typeface="Exo"/>
                <a:cs typeface="Exo"/>
                <a:sym typeface="Exo"/>
              </a:rPr>
              <a:t>Robust Pipeline: </a:t>
            </a:r>
            <a:r>
              <a:rPr lang="en" sz="2400">
                <a:latin typeface="Exo"/>
                <a:ea typeface="Exo"/>
                <a:cs typeface="Exo"/>
                <a:sym typeface="Exo"/>
              </a:rPr>
              <a:t>Established a complete Brain Tumor Segmentation pipeline using U-Net++ (ResNet34) with data cleaning (removed anomalous samples).</a:t>
            </a:r>
            <a:endParaRPr sz="2400">
              <a:latin typeface="Exo"/>
              <a:ea typeface="Exo"/>
              <a:cs typeface="Exo"/>
              <a:sym typeface="Exo"/>
            </a:endParaRPr>
          </a:p>
          <a:p>
            <a:pPr indent="-381000" lvl="0" marL="457200" rtl="0" algn="l">
              <a:lnSpc>
                <a:spcPct val="115000"/>
              </a:lnSpc>
              <a:spcBef>
                <a:spcPts val="1000"/>
              </a:spcBef>
              <a:spcAft>
                <a:spcPts val="0"/>
              </a:spcAft>
              <a:buSzPts val="2400"/>
              <a:buFont typeface="Exo"/>
              <a:buChar char="●"/>
            </a:pPr>
            <a:r>
              <a:rPr b="1" lang="en" sz="2400">
                <a:latin typeface="Exo"/>
                <a:ea typeface="Exo"/>
                <a:cs typeface="Exo"/>
                <a:sym typeface="Exo"/>
              </a:rPr>
              <a:t>Performance: </a:t>
            </a:r>
            <a:r>
              <a:rPr lang="en" sz="2400">
                <a:latin typeface="Exo"/>
                <a:ea typeface="Exo"/>
                <a:cs typeface="Exo"/>
                <a:sym typeface="Exo"/>
              </a:rPr>
              <a:t>Achieved a Dice Score of </a:t>
            </a:r>
            <a:r>
              <a:rPr b="1" lang="en" sz="2400">
                <a:latin typeface="Exo"/>
                <a:ea typeface="Exo"/>
                <a:cs typeface="Exo"/>
                <a:sym typeface="Exo"/>
              </a:rPr>
              <a:t>0.8106</a:t>
            </a:r>
            <a:r>
              <a:rPr lang="en" sz="2400">
                <a:latin typeface="Exo"/>
                <a:ea typeface="Exo"/>
                <a:cs typeface="Exo"/>
                <a:sym typeface="Exo"/>
              </a:rPr>
              <a:t> on the test set.</a:t>
            </a:r>
            <a:endParaRPr sz="2400">
              <a:latin typeface="Exo"/>
              <a:ea typeface="Exo"/>
              <a:cs typeface="Exo"/>
              <a:sym typeface="Exo"/>
            </a:endParaRPr>
          </a:p>
          <a:p>
            <a:pPr indent="-381000" lvl="0" marL="457200" rtl="0" algn="l">
              <a:lnSpc>
                <a:spcPct val="115000"/>
              </a:lnSpc>
              <a:spcBef>
                <a:spcPts val="1000"/>
              </a:spcBef>
              <a:spcAft>
                <a:spcPts val="0"/>
              </a:spcAft>
              <a:buSzPts val="2400"/>
              <a:buFont typeface="Exo"/>
              <a:buChar char="●"/>
            </a:pPr>
            <a:r>
              <a:rPr b="1" lang="en" sz="2400">
                <a:latin typeface="Exo"/>
                <a:ea typeface="Exo"/>
                <a:cs typeface="Exo"/>
                <a:sym typeface="Exo"/>
              </a:rPr>
              <a:t>Optimization: </a:t>
            </a:r>
            <a:r>
              <a:rPr lang="en" sz="2400">
                <a:latin typeface="Exo"/>
                <a:ea typeface="Exo"/>
                <a:cs typeface="Exo"/>
                <a:sym typeface="Exo"/>
              </a:rPr>
              <a:t>Implemented Threshold Tuning on the validation set to maximize segmentation accuracy</a:t>
            </a:r>
            <a:endParaRPr sz="2400">
              <a:latin typeface="Exo"/>
              <a:ea typeface="Exo"/>
              <a:cs typeface="Exo"/>
              <a:sym typeface="Exo"/>
            </a:endParaRPr>
          </a:p>
          <a:p>
            <a:pPr indent="-381000" lvl="0" marL="457200" rtl="0" algn="l">
              <a:lnSpc>
                <a:spcPct val="115000"/>
              </a:lnSpc>
              <a:spcBef>
                <a:spcPts val="1000"/>
              </a:spcBef>
              <a:spcAft>
                <a:spcPts val="0"/>
              </a:spcAft>
              <a:buSzPts val="2400"/>
              <a:buFont typeface="Exo"/>
              <a:buChar char="●"/>
            </a:pPr>
            <a:r>
              <a:rPr b="1" lang="en" sz="2400">
                <a:latin typeface="Exo"/>
                <a:ea typeface="Exo"/>
                <a:cs typeface="Exo"/>
                <a:sym typeface="Exo"/>
              </a:rPr>
              <a:t>Efficiency: </a:t>
            </a:r>
            <a:r>
              <a:rPr lang="en" sz="2400">
                <a:latin typeface="Exo"/>
                <a:ea typeface="Exo"/>
                <a:cs typeface="Exo"/>
                <a:sym typeface="Exo"/>
              </a:rPr>
              <a:t>Leveraged Mixed Precision (AMP) and Early Stopping to ensure efficient and stable training.</a:t>
            </a:r>
            <a:endParaRPr sz="2400">
              <a:latin typeface="Exo"/>
              <a:ea typeface="Exo"/>
              <a:cs typeface="Exo"/>
              <a:sym typeface="Exo"/>
            </a:endParaRPr>
          </a:p>
          <a:p>
            <a:pPr indent="-381000" lvl="0" marL="457200" rtl="0" algn="l">
              <a:lnSpc>
                <a:spcPct val="115000"/>
              </a:lnSpc>
              <a:spcBef>
                <a:spcPts val="1000"/>
              </a:spcBef>
              <a:spcAft>
                <a:spcPts val="1000"/>
              </a:spcAft>
              <a:buSzPts val="2400"/>
              <a:buFont typeface="Exo"/>
              <a:buChar char="●"/>
            </a:pPr>
            <a:r>
              <a:rPr b="1" lang="en" sz="2400">
                <a:latin typeface="Exo"/>
                <a:ea typeface="Exo"/>
                <a:cs typeface="Exo"/>
                <a:sym typeface="Exo"/>
              </a:rPr>
              <a:t>Future Work: </a:t>
            </a:r>
            <a:r>
              <a:rPr lang="en" sz="2400">
                <a:latin typeface="Exo"/>
                <a:ea typeface="Exo"/>
                <a:cs typeface="Exo"/>
                <a:sym typeface="Exo"/>
              </a:rPr>
              <a:t>Plan to explore advanced data augmentation and ensemble methods to further boost generalization.</a:t>
            </a:r>
            <a:endParaRPr sz="2400">
              <a:latin typeface="Exo"/>
              <a:ea typeface="Exo"/>
              <a:cs typeface="Exo"/>
              <a:sym typeface="Ex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2"/>
          <p:cNvSpPr txBox="1"/>
          <p:nvPr>
            <p:ph type="title"/>
          </p:nvPr>
        </p:nvSpPr>
        <p:spPr>
          <a:xfrm>
            <a:off x="958948" y="2450525"/>
            <a:ext cx="6729000" cy="9849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4800"/>
              <a:t>Introduction</a:t>
            </a:r>
            <a:endParaRPr sz="4800"/>
          </a:p>
        </p:txBody>
      </p:sp>
      <p:sp>
        <p:nvSpPr>
          <p:cNvPr id="308" name="Google Shape;308;p42"/>
          <p:cNvSpPr txBox="1"/>
          <p:nvPr>
            <p:ph idx="2" type="title"/>
          </p:nvPr>
        </p:nvSpPr>
        <p:spPr>
          <a:xfrm>
            <a:off x="958943" y="898725"/>
            <a:ext cx="2335800" cy="1271100"/>
          </a:xfrm>
          <a:prstGeom prst="rect">
            <a:avLst/>
          </a:prstGeom>
        </p:spPr>
        <p:txBody>
          <a:bodyPr anchorCtr="0" anchor="ctr" bIns="121775" lIns="121775" spcFirstLastPara="1" rIns="121775" wrap="square" tIns="121775">
            <a:spAutoFit/>
          </a:bodyPr>
          <a:lstStyle/>
          <a:p>
            <a:pPr indent="0" lvl="0" marL="0" rtl="0" algn="l">
              <a:spcBef>
                <a:spcPts val="0"/>
              </a:spcBef>
              <a:spcAft>
                <a:spcPts val="0"/>
              </a:spcAft>
              <a:buNone/>
            </a:pPr>
            <a:r>
              <a:rPr lang="en" sz="6659"/>
              <a:t>01</a:t>
            </a:r>
            <a:endParaRPr sz="6659"/>
          </a:p>
        </p:txBody>
      </p:sp>
      <p:sp>
        <p:nvSpPr>
          <p:cNvPr id="309" name="Google Shape;309;p42"/>
          <p:cNvSpPr txBox="1"/>
          <p:nvPr>
            <p:ph idx="1" type="subTitle"/>
          </p:nvPr>
        </p:nvSpPr>
        <p:spPr>
          <a:xfrm>
            <a:off x="958961" y="5001843"/>
            <a:ext cx="4289400" cy="615300"/>
          </a:xfrm>
          <a:prstGeom prst="rect">
            <a:avLst/>
          </a:prstGeom>
        </p:spPr>
        <p:txBody>
          <a:bodyPr anchorCtr="0" anchor="t" bIns="121775" lIns="121775" spcFirstLastPara="1" rIns="121775" wrap="square" tIns="121775">
            <a:spAutoFit/>
          </a:bodyPr>
          <a:lstStyle/>
          <a:p>
            <a:pPr indent="0" lvl="0" marL="0" rtl="0" algn="l">
              <a:spcBef>
                <a:spcPts val="0"/>
              </a:spcBef>
              <a:spcAft>
                <a:spcPts val="2131"/>
              </a:spcAft>
              <a:buNone/>
            </a:pPr>
            <a:r>
              <a:rPr lang="en"/>
              <a:t>Problem Definition</a:t>
            </a:r>
            <a:endParaRPr/>
          </a:p>
        </p:txBody>
      </p:sp>
      <p:sp>
        <p:nvSpPr>
          <p:cNvPr id="310" name="Google Shape;310;p42"/>
          <p:cNvSpPr/>
          <p:nvPr/>
        </p:nvSpPr>
        <p:spPr>
          <a:xfrm>
            <a:off x="10711957" y="325391"/>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lt2"/>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cxnSp>
        <p:nvCxnSpPr>
          <p:cNvPr id="311" name="Google Shape;311;p42"/>
          <p:cNvCxnSpPr/>
          <p:nvPr/>
        </p:nvCxnSpPr>
        <p:spPr>
          <a:xfrm>
            <a:off x="958939" y="3425411"/>
            <a:ext cx="2847000" cy="0"/>
          </a:xfrm>
          <a:prstGeom prst="straightConnector1">
            <a:avLst/>
          </a:prstGeom>
          <a:noFill/>
          <a:ln cap="flat" cmpd="sng" w="25375">
            <a:solidFill>
              <a:schemeClr val="accent1"/>
            </a:solidFill>
            <a:prstDash val="solid"/>
            <a:round/>
            <a:headEnd len="med" w="med" type="none"/>
            <a:tailEnd len="med" w="med" type="none"/>
          </a:ln>
        </p:spPr>
      </p:cxnSp>
      <p:sp>
        <p:nvSpPr>
          <p:cNvPr id="312" name="Google Shape;312;p42"/>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13" name="Google Shape;313;p42"/>
          <p:cNvPicPr preferRelativeResize="0"/>
          <p:nvPr/>
        </p:nvPicPr>
        <p:blipFill rotWithShape="1">
          <a:blip r:embed="rId3">
            <a:alphaModFix/>
          </a:blip>
          <a:srcRect b="9140" l="6288" r="6367" t="0"/>
          <a:stretch/>
        </p:blipFill>
        <p:spPr>
          <a:xfrm>
            <a:off x="6721575" y="1637675"/>
            <a:ext cx="5457226" cy="309927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69"/>
          <p:cNvSpPr txBox="1"/>
          <p:nvPr>
            <p:ph type="title"/>
          </p:nvPr>
        </p:nvSpPr>
        <p:spPr>
          <a:xfrm>
            <a:off x="2394458" y="2140497"/>
            <a:ext cx="7389900" cy="1203000"/>
          </a:xfrm>
          <a:prstGeom prst="rect">
            <a:avLst/>
          </a:prstGeom>
        </p:spPr>
        <p:txBody>
          <a:bodyPr anchorCtr="0" anchor="t" bIns="121775" lIns="121775" spcFirstLastPara="1" rIns="121775" wrap="square" tIns="121775">
            <a:noAutofit/>
          </a:bodyPr>
          <a:lstStyle/>
          <a:p>
            <a:pPr indent="0" lvl="0" marL="0" rtl="0" algn="ctr">
              <a:spcBef>
                <a:spcPts val="0"/>
              </a:spcBef>
              <a:spcAft>
                <a:spcPts val="0"/>
              </a:spcAft>
              <a:buClr>
                <a:schemeClr val="dk1"/>
              </a:buClr>
              <a:buSzPts val="1465"/>
              <a:buFont typeface="Arial"/>
              <a:buNone/>
            </a:pPr>
            <a:r>
              <a:rPr lang="en" sz="6393"/>
              <a:t>Thanks</a:t>
            </a:r>
            <a:endParaRPr sz="6393"/>
          </a:p>
        </p:txBody>
      </p:sp>
      <p:cxnSp>
        <p:nvCxnSpPr>
          <p:cNvPr id="542" name="Google Shape;542;p69"/>
          <p:cNvCxnSpPr/>
          <p:nvPr/>
        </p:nvCxnSpPr>
        <p:spPr>
          <a:xfrm>
            <a:off x="3684550" y="3425388"/>
            <a:ext cx="4809900" cy="0"/>
          </a:xfrm>
          <a:prstGeom prst="straightConnector1">
            <a:avLst/>
          </a:prstGeom>
          <a:noFill/>
          <a:ln cap="flat" cmpd="sng" w="25375">
            <a:solidFill>
              <a:schemeClr val="accent1"/>
            </a:solidFill>
            <a:prstDash val="solid"/>
            <a:round/>
            <a:headEnd len="med" w="med" type="none"/>
            <a:tailEnd len="med" w="med" type="none"/>
          </a:ln>
        </p:spPr>
      </p:cxnSp>
      <p:grpSp>
        <p:nvGrpSpPr>
          <p:cNvPr id="543" name="Google Shape;543;p69"/>
          <p:cNvGrpSpPr/>
          <p:nvPr/>
        </p:nvGrpSpPr>
        <p:grpSpPr>
          <a:xfrm>
            <a:off x="3684266" y="1538940"/>
            <a:ext cx="4808913" cy="679609"/>
            <a:chOff x="1524913" y="922950"/>
            <a:chExt cx="6094175" cy="564600"/>
          </a:xfrm>
        </p:grpSpPr>
        <p:cxnSp>
          <p:nvCxnSpPr>
            <p:cNvPr id="544" name="Google Shape;544;p69"/>
            <p:cNvCxnSpPr/>
            <p:nvPr/>
          </p:nvCxnSpPr>
          <p:spPr>
            <a:xfrm flipH="1" rot="10800000">
              <a:off x="1524913" y="922950"/>
              <a:ext cx="2916000" cy="564600"/>
            </a:xfrm>
            <a:prstGeom prst="curvedConnector3">
              <a:avLst>
                <a:gd fmla="val 50000" name="adj1"/>
              </a:avLst>
            </a:prstGeom>
            <a:noFill/>
            <a:ln cap="flat" cmpd="sng" w="25375">
              <a:solidFill>
                <a:schemeClr val="accent1"/>
              </a:solidFill>
              <a:prstDash val="solid"/>
              <a:round/>
              <a:headEnd len="med" w="med" type="none"/>
              <a:tailEnd len="med" w="med" type="none"/>
            </a:ln>
          </p:spPr>
        </p:cxnSp>
        <p:cxnSp>
          <p:nvCxnSpPr>
            <p:cNvPr id="545" name="Google Shape;545;p69"/>
            <p:cNvCxnSpPr/>
            <p:nvPr/>
          </p:nvCxnSpPr>
          <p:spPr>
            <a:xfrm rot="10800000">
              <a:off x="4437888" y="923225"/>
              <a:ext cx="3181200" cy="563400"/>
            </a:xfrm>
            <a:prstGeom prst="curvedConnector3">
              <a:avLst>
                <a:gd fmla="val 50000" name="adj1"/>
              </a:avLst>
            </a:prstGeom>
            <a:noFill/>
            <a:ln cap="flat" cmpd="sng" w="25375">
              <a:solidFill>
                <a:schemeClr val="accent1"/>
              </a:solidFill>
              <a:prstDash val="solid"/>
              <a:round/>
              <a:headEnd len="med" w="med" type="none"/>
              <a:tailEnd len="med" w="med" type="none"/>
            </a:ln>
          </p:spPr>
        </p:cxnSp>
      </p:grpSp>
      <p:sp>
        <p:nvSpPr>
          <p:cNvPr id="546" name="Google Shape;546;p69"/>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3"/>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Problem Definition</a:t>
            </a:r>
            <a:endParaRPr sz="3600"/>
          </a:p>
        </p:txBody>
      </p:sp>
      <p:sp>
        <p:nvSpPr>
          <p:cNvPr id="319" name="Google Shape;319;p43"/>
          <p:cNvSpPr txBox="1"/>
          <p:nvPr>
            <p:ph idx="1" type="subTitle"/>
          </p:nvPr>
        </p:nvSpPr>
        <p:spPr>
          <a:xfrm>
            <a:off x="1012950" y="1074425"/>
            <a:ext cx="10152900" cy="615300"/>
          </a:xfrm>
          <a:prstGeom prst="rect">
            <a:avLst/>
          </a:prstGeom>
        </p:spPr>
        <p:txBody>
          <a:bodyPr anchorCtr="0" anchor="t" bIns="121775" lIns="121775" spcFirstLastPara="1" rIns="121775" wrap="square" tIns="121775">
            <a:spAutoFit/>
          </a:bodyPr>
          <a:lstStyle/>
          <a:p>
            <a:pPr indent="-381000" lvl="0" marL="457200" rtl="0" algn="l">
              <a:spcBef>
                <a:spcPts val="0"/>
              </a:spcBef>
              <a:spcAft>
                <a:spcPts val="1000"/>
              </a:spcAft>
              <a:buSzPts val="2400"/>
              <a:buChar char="●"/>
            </a:pPr>
            <a:r>
              <a:rPr b="1" lang="en" sz="2400"/>
              <a:t>Goal: Semantic Segmentation of Brain Tumors from MRI Scans.</a:t>
            </a:r>
            <a:endParaRPr sz="2400"/>
          </a:p>
        </p:txBody>
      </p:sp>
      <p:sp>
        <p:nvSpPr>
          <p:cNvPr id="320" name="Google Shape;320;p43"/>
          <p:cNvSpPr txBox="1"/>
          <p:nvPr/>
        </p:nvSpPr>
        <p:spPr>
          <a:xfrm>
            <a:off x="6089400" y="2016925"/>
            <a:ext cx="4552200" cy="40380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Matrices:</a:t>
            </a:r>
            <a:endParaRPr b="1" sz="2400">
              <a:solidFill>
                <a:schemeClr val="dk1"/>
              </a:solidFill>
              <a:latin typeface="Exo"/>
              <a:ea typeface="Exo"/>
              <a:cs typeface="Exo"/>
              <a:sym typeface="Exo"/>
            </a:endParaRPr>
          </a:p>
          <a:p>
            <a:pPr indent="-381000" lvl="1" marL="914400" rtl="0" algn="l">
              <a:spcBef>
                <a:spcPts val="1000"/>
              </a:spcBef>
              <a:spcAft>
                <a:spcPts val="0"/>
              </a:spcAft>
              <a:buClr>
                <a:schemeClr val="dk1"/>
              </a:buClr>
              <a:buSzPts val="2400"/>
              <a:buFont typeface="Exo"/>
              <a:buChar char="○"/>
            </a:pPr>
            <a:r>
              <a:rPr lang="en" sz="2400">
                <a:solidFill>
                  <a:schemeClr val="dk1"/>
                </a:solidFill>
                <a:latin typeface="Exo"/>
                <a:ea typeface="Exo"/>
                <a:cs typeface="Exo"/>
                <a:sym typeface="Exo"/>
              </a:rPr>
              <a:t>Accuracy</a:t>
            </a:r>
            <a:endParaRPr sz="2400">
              <a:solidFill>
                <a:schemeClr val="dk1"/>
              </a:solidFill>
              <a:latin typeface="Exo"/>
              <a:ea typeface="Exo"/>
              <a:cs typeface="Exo"/>
              <a:sym typeface="Exo"/>
            </a:endParaRPr>
          </a:p>
          <a:p>
            <a:pPr indent="-381000" lvl="1" marL="914400" rtl="0" algn="l">
              <a:spcBef>
                <a:spcPts val="1000"/>
              </a:spcBef>
              <a:spcAft>
                <a:spcPts val="0"/>
              </a:spcAft>
              <a:buClr>
                <a:schemeClr val="dk1"/>
              </a:buClr>
              <a:buSzPts val="2400"/>
              <a:buFont typeface="Exo"/>
              <a:buChar char="○"/>
            </a:pPr>
            <a:r>
              <a:rPr lang="en" sz="2400">
                <a:solidFill>
                  <a:schemeClr val="dk1"/>
                </a:solidFill>
                <a:latin typeface="Exo"/>
                <a:ea typeface="Exo"/>
                <a:cs typeface="Exo"/>
                <a:sym typeface="Exo"/>
              </a:rPr>
              <a:t>Precision</a:t>
            </a:r>
            <a:endParaRPr sz="2400">
              <a:solidFill>
                <a:schemeClr val="dk1"/>
              </a:solidFill>
              <a:latin typeface="Exo"/>
              <a:ea typeface="Exo"/>
              <a:cs typeface="Exo"/>
              <a:sym typeface="Exo"/>
            </a:endParaRPr>
          </a:p>
          <a:p>
            <a:pPr indent="-381000" lvl="1" marL="914400" rtl="0" algn="l">
              <a:spcBef>
                <a:spcPts val="1000"/>
              </a:spcBef>
              <a:spcAft>
                <a:spcPts val="0"/>
              </a:spcAft>
              <a:buClr>
                <a:schemeClr val="dk1"/>
              </a:buClr>
              <a:buSzPts val="2400"/>
              <a:buFont typeface="Exo"/>
              <a:buChar char="○"/>
            </a:pPr>
            <a:r>
              <a:rPr lang="en" sz="2400">
                <a:solidFill>
                  <a:schemeClr val="dk1"/>
                </a:solidFill>
                <a:latin typeface="Exo"/>
                <a:ea typeface="Exo"/>
                <a:cs typeface="Exo"/>
                <a:sym typeface="Exo"/>
              </a:rPr>
              <a:t>Recall</a:t>
            </a:r>
            <a:endParaRPr sz="2400">
              <a:solidFill>
                <a:schemeClr val="dk1"/>
              </a:solidFill>
              <a:latin typeface="Exo"/>
              <a:ea typeface="Exo"/>
              <a:cs typeface="Exo"/>
              <a:sym typeface="Exo"/>
            </a:endParaRPr>
          </a:p>
          <a:p>
            <a:pPr indent="-381000" lvl="1" marL="914400" rtl="0" algn="l">
              <a:spcBef>
                <a:spcPts val="1000"/>
              </a:spcBef>
              <a:spcAft>
                <a:spcPts val="0"/>
              </a:spcAft>
              <a:buClr>
                <a:schemeClr val="dk1"/>
              </a:buClr>
              <a:buSzPts val="2400"/>
              <a:buFont typeface="Exo"/>
              <a:buChar char="○"/>
            </a:pPr>
            <a:r>
              <a:rPr lang="en" sz="2400">
                <a:solidFill>
                  <a:schemeClr val="dk1"/>
                </a:solidFill>
                <a:latin typeface="Exo"/>
                <a:ea typeface="Exo"/>
                <a:cs typeface="Exo"/>
                <a:sym typeface="Exo"/>
              </a:rPr>
              <a:t>F1-score</a:t>
            </a:r>
            <a:endParaRPr sz="2400">
              <a:solidFill>
                <a:schemeClr val="dk1"/>
              </a:solidFill>
              <a:latin typeface="Exo"/>
              <a:ea typeface="Exo"/>
              <a:cs typeface="Exo"/>
              <a:sym typeface="Exo"/>
            </a:endParaRPr>
          </a:p>
          <a:p>
            <a:pPr indent="-381000" lvl="1" marL="914400" rtl="0" algn="l">
              <a:spcBef>
                <a:spcPts val="1000"/>
              </a:spcBef>
              <a:spcAft>
                <a:spcPts val="0"/>
              </a:spcAft>
              <a:buClr>
                <a:schemeClr val="dk1"/>
              </a:buClr>
              <a:buSzPts val="2400"/>
              <a:buFont typeface="Exo"/>
              <a:buChar char="○"/>
            </a:pPr>
            <a:r>
              <a:rPr lang="en" sz="2400">
                <a:solidFill>
                  <a:schemeClr val="dk1"/>
                </a:solidFill>
                <a:latin typeface="Exo"/>
                <a:ea typeface="Exo"/>
                <a:cs typeface="Exo"/>
                <a:sym typeface="Exo"/>
              </a:rPr>
              <a:t>Focal</a:t>
            </a:r>
            <a:endParaRPr sz="2400">
              <a:solidFill>
                <a:schemeClr val="dk1"/>
              </a:solidFill>
              <a:latin typeface="Exo"/>
              <a:ea typeface="Exo"/>
              <a:cs typeface="Exo"/>
              <a:sym typeface="Exo"/>
            </a:endParaRPr>
          </a:p>
          <a:p>
            <a:pPr indent="-381000" lvl="1" marL="914400" rtl="0" algn="l">
              <a:spcBef>
                <a:spcPts val="1000"/>
              </a:spcBef>
              <a:spcAft>
                <a:spcPts val="0"/>
              </a:spcAft>
              <a:buClr>
                <a:schemeClr val="dk1"/>
              </a:buClr>
              <a:buSzPts val="2400"/>
              <a:buFont typeface="Exo"/>
              <a:buChar char="○"/>
            </a:pPr>
            <a:r>
              <a:rPr lang="en" sz="2400">
                <a:solidFill>
                  <a:schemeClr val="dk1"/>
                </a:solidFill>
                <a:latin typeface="Exo"/>
                <a:ea typeface="Exo"/>
                <a:cs typeface="Exo"/>
                <a:sym typeface="Exo"/>
              </a:rPr>
              <a:t>Dice</a:t>
            </a:r>
            <a:endParaRPr sz="2400">
              <a:solidFill>
                <a:schemeClr val="dk1"/>
              </a:solidFill>
              <a:latin typeface="Exo"/>
              <a:ea typeface="Exo"/>
              <a:cs typeface="Exo"/>
              <a:sym typeface="Exo"/>
            </a:endParaRPr>
          </a:p>
          <a:p>
            <a:pPr indent="-381000" lvl="1" marL="914400" rtl="0" algn="l">
              <a:spcBef>
                <a:spcPts val="1000"/>
              </a:spcBef>
              <a:spcAft>
                <a:spcPts val="1000"/>
              </a:spcAft>
              <a:buClr>
                <a:schemeClr val="dk1"/>
              </a:buClr>
              <a:buSzPts val="2400"/>
              <a:buFont typeface="Exo"/>
              <a:buChar char="○"/>
            </a:pPr>
            <a:r>
              <a:rPr lang="en" sz="2400">
                <a:solidFill>
                  <a:schemeClr val="dk1"/>
                </a:solidFill>
                <a:latin typeface="Exo"/>
                <a:ea typeface="Exo"/>
                <a:cs typeface="Exo"/>
                <a:sym typeface="Exo"/>
              </a:rPr>
              <a:t>IOU</a:t>
            </a:r>
            <a:endParaRPr sz="1864">
              <a:solidFill>
                <a:schemeClr val="dk1"/>
              </a:solidFill>
              <a:latin typeface="Exo"/>
              <a:ea typeface="Exo"/>
              <a:cs typeface="Exo"/>
              <a:sym typeface="Exo"/>
            </a:endParaRPr>
          </a:p>
        </p:txBody>
      </p:sp>
      <p:sp>
        <p:nvSpPr>
          <p:cNvPr id="321" name="Google Shape;321;p43"/>
          <p:cNvSpPr txBox="1"/>
          <p:nvPr/>
        </p:nvSpPr>
        <p:spPr>
          <a:xfrm>
            <a:off x="1904250" y="2016925"/>
            <a:ext cx="3662100" cy="25449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Exo"/>
              <a:buChar char="●"/>
            </a:pPr>
            <a:r>
              <a:rPr b="1" lang="en" sz="2400">
                <a:solidFill>
                  <a:schemeClr val="dk1"/>
                </a:solidFill>
                <a:latin typeface="Exo"/>
                <a:ea typeface="Exo"/>
                <a:cs typeface="Exo"/>
                <a:sym typeface="Exo"/>
              </a:rPr>
              <a:t>Input:</a:t>
            </a:r>
            <a:endParaRPr b="1" sz="2400">
              <a:solidFill>
                <a:schemeClr val="dk1"/>
              </a:solidFill>
              <a:latin typeface="Exo"/>
              <a:ea typeface="Exo"/>
              <a:cs typeface="Exo"/>
              <a:sym typeface="Exo"/>
            </a:endParaRPr>
          </a:p>
          <a:p>
            <a:pPr indent="-381000" lvl="1" marL="914400" rtl="0" algn="l">
              <a:spcBef>
                <a:spcPts val="1000"/>
              </a:spcBef>
              <a:spcAft>
                <a:spcPts val="0"/>
              </a:spcAft>
              <a:buClr>
                <a:schemeClr val="dk1"/>
              </a:buClr>
              <a:buSzPts val="2400"/>
              <a:buFont typeface="Exo"/>
              <a:buChar char="○"/>
            </a:pPr>
            <a:r>
              <a:rPr lang="en" sz="2400">
                <a:solidFill>
                  <a:schemeClr val="dk1"/>
                </a:solidFill>
                <a:latin typeface="Exo"/>
                <a:ea typeface="Exo"/>
                <a:cs typeface="Exo"/>
                <a:sym typeface="Exo"/>
              </a:rPr>
              <a:t>Images</a:t>
            </a:r>
            <a:endParaRPr sz="2400">
              <a:solidFill>
                <a:schemeClr val="dk1"/>
              </a:solidFill>
              <a:latin typeface="Exo"/>
              <a:ea typeface="Exo"/>
              <a:cs typeface="Exo"/>
              <a:sym typeface="Exo"/>
            </a:endParaRPr>
          </a:p>
          <a:p>
            <a:pPr indent="-381000" lvl="1" marL="914400" rtl="0" algn="l">
              <a:spcBef>
                <a:spcPts val="1000"/>
              </a:spcBef>
              <a:spcAft>
                <a:spcPts val="0"/>
              </a:spcAft>
              <a:buClr>
                <a:schemeClr val="dk1"/>
              </a:buClr>
              <a:buSzPts val="2400"/>
              <a:buFont typeface="Exo"/>
              <a:buChar char="○"/>
            </a:pPr>
            <a:r>
              <a:rPr lang="en" sz="2400">
                <a:solidFill>
                  <a:schemeClr val="dk1"/>
                </a:solidFill>
                <a:latin typeface="Exo"/>
                <a:ea typeface="Exo"/>
                <a:cs typeface="Exo"/>
                <a:sym typeface="Exo"/>
              </a:rPr>
              <a:t>coco_annonation</a:t>
            </a:r>
            <a:endParaRPr sz="2400">
              <a:solidFill>
                <a:schemeClr val="dk1"/>
              </a:solidFill>
              <a:latin typeface="Exo"/>
              <a:ea typeface="Exo"/>
              <a:cs typeface="Exo"/>
              <a:sym typeface="Exo"/>
            </a:endParaRPr>
          </a:p>
          <a:p>
            <a:pPr indent="-381000" lvl="0" marL="457200" rtl="0" algn="l">
              <a:spcBef>
                <a:spcPts val="1000"/>
              </a:spcBef>
              <a:spcAft>
                <a:spcPts val="0"/>
              </a:spcAft>
              <a:buClr>
                <a:schemeClr val="dk1"/>
              </a:buClr>
              <a:buSzPts val="2400"/>
              <a:buFont typeface="Exo"/>
              <a:buChar char="●"/>
            </a:pPr>
            <a:r>
              <a:rPr b="1" lang="en" sz="2400">
                <a:solidFill>
                  <a:schemeClr val="dk1"/>
                </a:solidFill>
                <a:latin typeface="Exo"/>
                <a:ea typeface="Exo"/>
                <a:cs typeface="Exo"/>
                <a:sym typeface="Exo"/>
              </a:rPr>
              <a:t>Output:</a:t>
            </a:r>
            <a:endParaRPr b="1" sz="2400">
              <a:solidFill>
                <a:schemeClr val="dk1"/>
              </a:solidFill>
              <a:latin typeface="Exo"/>
              <a:ea typeface="Exo"/>
              <a:cs typeface="Exo"/>
              <a:sym typeface="Exo"/>
            </a:endParaRPr>
          </a:p>
          <a:p>
            <a:pPr indent="-381000" lvl="1" marL="914400" rtl="0" algn="l">
              <a:spcBef>
                <a:spcPts val="1000"/>
              </a:spcBef>
              <a:spcAft>
                <a:spcPts val="1000"/>
              </a:spcAft>
              <a:buClr>
                <a:schemeClr val="dk1"/>
              </a:buClr>
              <a:buSzPts val="2400"/>
              <a:buFont typeface="Exo"/>
              <a:buChar char="○"/>
            </a:pPr>
            <a:r>
              <a:rPr lang="en" sz="2400">
                <a:solidFill>
                  <a:schemeClr val="dk1"/>
                </a:solidFill>
                <a:latin typeface="Exo"/>
                <a:ea typeface="Exo"/>
                <a:cs typeface="Exo"/>
                <a:sym typeface="Exo"/>
              </a:rPr>
              <a:t>Area of tumor</a:t>
            </a:r>
            <a:endParaRPr sz="1864">
              <a:solidFill>
                <a:schemeClr val="dk1"/>
              </a:solidFill>
              <a:latin typeface="Exo"/>
              <a:ea typeface="Exo"/>
              <a:cs typeface="Exo"/>
              <a:sym typeface="Exo"/>
            </a:endParaRPr>
          </a:p>
        </p:txBody>
      </p:sp>
      <p:sp>
        <p:nvSpPr>
          <p:cNvPr id="322" name="Google Shape;322;p43"/>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4"/>
          <p:cNvSpPr/>
          <p:nvPr/>
        </p:nvSpPr>
        <p:spPr>
          <a:xfrm>
            <a:off x="6833838" y="4937178"/>
            <a:ext cx="4177800" cy="1266600"/>
          </a:xfrm>
          <a:prstGeom prst="roundRect">
            <a:avLst>
              <a:gd fmla="val 50000" name="adj"/>
            </a:avLst>
          </a:prstGeom>
          <a:noFill/>
          <a:ln cap="flat"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328" name="Google Shape;328;p44"/>
          <p:cNvSpPr txBox="1"/>
          <p:nvPr>
            <p:ph type="title"/>
          </p:nvPr>
        </p:nvSpPr>
        <p:spPr>
          <a:xfrm>
            <a:off x="6722181" y="2450525"/>
            <a:ext cx="4980300" cy="2551200"/>
          </a:xfrm>
          <a:prstGeom prst="rect">
            <a:avLst/>
          </a:prstGeom>
        </p:spPr>
        <p:txBody>
          <a:bodyPr anchorCtr="0" anchor="ctr" bIns="121775" lIns="121775" spcFirstLastPara="1" rIns="121775" wrap="square" tIns="121775">
            <a:noAutofit/>
          </a:bodyPr>
          <a:lstStyle/>
          <a:p>
            <a:pPr indent="0" lvl="0" marL="0" rtl="0" algn="l">
              <a:spcBef>
                <a:spcPts val="0"/>
              </a:spcBef>
              <a:spcAft>
                <a:spcPts val="0"/>
              </a:spcAft>
              <a:buNone/>
            </a:pPr>
            <a:r>
              <a:rPr lang="en" sz="4800"/>
              <a:t>Data check &amp; preprocess</a:t>
            </a:r>
            <a:endParaRPr sz="6659"/>
          </a:p>
        </p:txBody>
      </p:sp>
      <p:sp>
        <p:nvSpPr>
          <p:cNvPr id="329" name="Google Shape;329;p44"/>
          <p:cNvSpPr txBox="1"/>
          <p:nvPr>
            <p:ph idx="2" type="title"/>
          </p:nvPr>
        </p:nvSpPr>
        <p:spPr>
          <a:xfrm>
            <a:off x="6722181" y="898722"/>
            <a:ext cx="1698300" cy="1413300"/>
          </a:xfrm>
          <a:prstGeom prst="rect">
            <a:avLst/>
          </a:prstGeom>
        </p:spPr>
        <p:txBody>
          <a:bodyPr anchorCtr="0" anchor="ctr" bIns="121775" lIns="121775" spcFirstLastPara="1" rIns="121775" wrap="square" tIns="121775">
            <a:noAutofit/>
          </a:bodyPr>
          <a:lstStyle/>
          <a:p>
            <a:pPr indent="0" lvl="0" marL="0" rtl="0" algn="l">
              <a:spcBef>
                <a:spcPts val="0"/>
              </a:spcBef>
              <a:spcAft>
                <a:spcPts val="0"/>
              </a:spcAft>
              <a:buNone/>
            </a:pPr>
            <a:r>
              <a:rPr lang="en" sz="6659"/>
              <a:t>02</a:t>
            </a:r>
            <a:endParaRPr sz="6659"/>
          </a:p>
        </p:txBody>
      </p:sp>
      <p:sp>
        <p:nvSpPr>
          <p:cNvPr id="330" name="Google Shape;330;p44"/>
          <p:cNvSpPr txBox="1"/>
          <p:nvPr>
            <p:ph idx="1" type="subTitle"/>
          </p:nvPr>
        </p:nvSpPr>
        <p:spPr>
          <a:xfrm>
            <a:off x="7188700" y="5124825"/>
            <a:ext cx="3562800" cy="984900"/>
          </a:xfrm>
          <a:prstGeom prst="rect">
            <a:avLst/>
          </a:prstGeom>
        </p:spPr>
        <p:txBody>
          <a:bodyPr anchorCtr="0" anchor="t" bIns="121775" lIns="121775" spcFirstLastPara="1" rIns="121775" wrap="square" tIns="121775">
            <a:spAutoFit/>
          </a:bodyPr>
          <a:lstStyle/>
          <a:p>
            <a:pPr indent="0" lvl="0" marL="0" rtl="0" algn="l">
              <a:spcBef>
                <a:spcPts val="0"/>
              </a:spcBef>
              <a:spcAft>
                <a:spcPts val="2131"/>
              </a:spcAft>
              <a:buNone/>
            </a:pPr>
            <a:r>
              <a:rPr lang="en" sz="2400"/>
              <a:t>Cleaning &amp; Augmentation</a:t>
            </a:r>
            <a:endParaRPr sz="2131"/>
          </a:p>
        </p:txBody>
      </p:sp>
      <p:sp>
        <p:nvSpPr>
          <p:cNvPr id="331" name="Google Shape;331;p44"/>
          <p:cNvSpPr/>
          <p:nvPr/>
        </p:nvSpPr>
        <p:spPr>
          <a:xfrm>
            <a:off x="-1134770" y="-1098713"/>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lt2"/>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cxnSp>
        <p:nvCxnSpPr>
          <p:cNvPr id="332" name="Google Shape;332;p44"/>
          <p:cNvCxnSpPr/>
          <p:nvPr/>
        </p:nvCxnSpPr>
        <p:spPr>
          <a:xfrm>
            <a:off x="6777055" y="2327554"/>
            <a:ext cx="1440900" cy="0"/>
          </a:xfrm>
          <a:prstGeom prst="straightConnector1">
            <a:avLst/>
          </a:prstGeom>
          <a:noFill/>
          <a:ln cap="flat" cmpd="sng" w="25375">
            <a:solidFill>
              <a:schemeClr val="accent1"/>
            </a:solidFill>
            <a:prstDash val="solid"/>
            <a:round/>
            <a:headEnd len="med" w="med" type="none"/>
            <a:tailEnd len="med" w="med" type="none"/>
          </a:ln>
        </p:spPr>
      </p:cxnSp>
      <p:sp>
        <p:nvSpPr>
          <p:cNvPr id="333" name="Google Shape;333;p44"/>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34" name="Google Shape;334;p44"/>
          <p:cNvPicPr preferRelativeResize="0"/>
          <p:nvPr/>
        </p:nvPicPr>
        <p:blipFill rotWithShape="1">
          <a:blip r:embed="rId3">
            <a:alphaModFix/>
          </a:blip>
          <a:srcRect b="9140" l="6288" r="6367" t="0"/>
          <a:stretch/>
        </p:blipFill>
        <p:spPr>
          <a:xfrm>
            <a:off x="0" y="1720788"/>
            <a:ext cx="5457226" cy="309927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5"/>
          <p:cNvSpPr txBox="1"/>
          <p:nvPr>
            <p:ph type="title"/>
          </p:nvPr>
        </p:nvSpPr>
        <p:spPr>
          <a:xfrm>
            <a:off x="433650" y="249425"/>
            <a:ext cx="11311500" cy="13542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sz="3600"/>
              <a:t>Data Check(</a:t>
            </a:r>
            <a:r>
              <a:rPr lang="en" sz="3600"/>
              <a:t>Data </a:t>
            </a:r>
            <a:r>
              <a:rPr lang="en" sz="3600"/>
              <a:t>Cleaning)</a:t>
            </a:r>
            <a:endParaRPr sz="3600"/>
          </a:p>
          <a:p>
            <a:pPr indent="0" lvl="0" marL="0" rtl="0" algn="ctr">
              <a:spcBef>
                <a:spcPts val="0"/>
              </a:spcBef>
              <a:spcAft>
                <a:spcPts val="0"/>
              </a:spcAft>
              <a:buNone/>
            </a:pPr>
            <a:r>
              <a:t/>
            </a:r>
            <a:endParaRPr sz="3600"/>
          </a:p>
        </p:txBody>
      </p:sp>
      <p:sp>
        <p:nvSpPr>
          <p:cNvPr id="340" name="Google Shape;340;p45"/>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1" name="Google Shape;341;p45"/>
          <p:cNvSpPr txBox="1"/>
          <p:nvPr/>
        </p:nvSpPr>
        <p:spPr>
          <a:xfrm>
            <a:off x="576600" y="1254850"/>
            <a:ext cx="11025600" cy="47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Exo"/>
                <a:ea typeface="Exo"/>
                <a:cs typeface="Exo"/>
                <a:sym typeface="Exo"/>
              </a:rPr>
              <a:t>Data Format</a:t>
            </a:r>
            <a:endParaRPr b="1" sz="2400">
              <a:latin typeface="Exo"/>
              <a:ea typeface="Exo"/>
              <a:cs typeface="Exo"/>
              <a:sym typeface="Exo"/>
            </a:endParaRPr>
          </a:p>
          <a:p>
            <a:pPr indent="-381000" lvl="0" marL="457200" rtl="0" algn="l">
              <a:lnSpc>
                <a:spcPct val="115000"/>
              </a:lnSpc>
              <a:spcBef>
                <a:spcPts val="1200"/>
              </a:spcBef>
              <a:spcAft>
                <a:spcPts val="0"/>
              </a:spcAft>
              <a:buSzPts val="2400"/>
              <a:buChar char="●"/>
            </a:pPr>
            <a:r>
              <a:rPr b="1" lang="en" sz="2400">
                <a:latin typeface="Exo"/>
                <a:ea typeface="Exo"/>
                <a:cs typeface="Exo"/>
                <a:sym typeface="Exo"/>
              </a:rPr>
              <a:t>Source:</a:t>
            </a:r>
            <a:r>
              <a:rPr lang="en" sz="2400">
                <a:latin typeface="Exo"/>
                <a:ea typeface="Exo"/>
                <a:cs typeface="Exo"/>
                <a:sym typeface="Exo"/>
              </a:rPr>
              <a:t> COCO JSON (Polygons)</a:t>
            </a:r>
            <a:endParaRPr sz="2400">
              <a:latin typeface="Exo"/>
              <a:ea typeface="Exo"/>
              <a:cs typeface="Exo"/>
              <a:sym typeface="Exo"/>
            </a:endParaRPr>
          </a:p>
          <a:p>
            <a:pPr indent="-381000" lvl="0" marL="457200" rtl="0" algn="l">
              <a:lnSpc>
                <a:spcPct val="115000"/>
              </a:lnSpc>
              <a:spcBef>
                <a:spcPts val="0"/>
              </a:spcBef>
              <a:spcAft>
                <a:spcPts val="0"/>
              </a:spcAft>
              <a:buSzPts val="2400"/>
              <a:buChar char="●"/>
            </a:pPr>
            <a:r>
              <a:rPr b="1" lang="en" sz="2400">
                <a:latin typeface="Exo"/>
                <a:ea typeface="Exo"/>
                <a:cs typeface="Exo"/>
                <a:sym typeface="Exo"/>
              </a:rPr>
              <a:t>Key Fields:</a:t>
            </a:r>
            <a:r>
              <a:rPr lang="en" sz="2400">
                <a:latin typeface="Exo"/>
                <a:ea typeface="Exo"/>
                <a:cs typeface="Exo"/>
                <a:sym typeface="Exo"/>
              </a:rPr>
              <a:t> </a:t>
            </a:r>
            <a:r>
              <a:rPr lang="en" sz="2400">
                <a:solidFill>
                  <a:srgbClr val="191919"/>
                </a:solidFill>
                <a:latin typeface="Exo"/>
                <a:ea typeface="Exo"/>
                <a:cs typeface="Exo"/>
                <a:sym typeface="Exo"/>
              </a:rPr>
              <a:t>segmentation</a:t>
            </a:r>
            <a:r>
              <a:rPr lang="en" sz="2400">
                <a:latin typeface="Exo"/>
                <a:ea typeface="Exo"/>
                <a:cs typeface="Exo"/>
                <a:sym typeface="Exo"/>
              </a:rPr>
              <a:t>, </a:t>
            </a:r>
            <a:r>
              <a:rPr lang="en" sz="2400">
                <a:solidFill>
                  <a:srgbClr val="191919"/>
                </a:solidFill>
                <a:latin typeface="Exo"/>
                <a:ea typeface="Exo"/>
                <a:cs typeface="Exo"/>
                <a:sym typeface="Exo"/>
              </a:rPr>
              <a:t>bbox</a:t>
            </a:r>
            <a:endParaRPr sz="2400">
              <a:solidFill>
                <a:srgbClr val="191919"/>
              </a:solidFill>
              <a:latin typeface="Exo"/>
              <a:ea typeface="Exo"/>
              <a:cs typeface="Exo"/>
              <a:sym typeface="Exo"/>
            </a:endParaRPr>
          </a:p>
          <a:p>
            <a:pPr indent="0" lvl="0" marL="0" rtl="0" algn="l">
              <a:lnSpc>
                <a:spcPct val="115000"/>
              </a:lnSpc>
              <a:spcBef>
                <a:spcPts val="1200"/>
              </a:spcBef>
              <a:spcAft>
                <a:spcPts val="0"/>
              </a:spcAft>
              <a:buNone/>
            </a:pPr>
            <a:r>
              <a:rPr b="1" lang="en" sz="2400">
                <a:latin typeface="Exo"/>
                <a:ea typeface="Exo"/>
                <a:cs typeface="Exo"/>
                <a:sym typeface="Exo"/>
              </a:rPr>
              <a:t>Dataset Overview</a:t>
            </a:r>
            <a:endParaRPr b="1" sz="2400">
              <a:latin typeface="Exo"/>
              <a:ea typeface="Exo"/>
              <a:cs typeface="Exo"/>
              <a:sym typeface="Exo"/>
            </a:endParaRPr>
          </a:p>
          <a:p>
            <a:pPr indent="-381000" lvl="0" marL="457200" rtl="0" algn="l">
              <a:lnSpc>
                <a:spcPct val="115000"/>
              </a:lnSpc>
              <a:spcBef>
                <a:spcPts val="1200"/>
              </a:spcBef>
              <a:spcAft>
                <a:spcPts val="0"/>
              </a:spcAft>
              <a:buSzPts val="2400"/>
              <a:buChar char="●"/>
            </a:pPr>
            <a:r>
              <a:rPr b="1" lang="en" sz="2400">
                <a:latin typeface="Exo"/>
                <a:ea typeface="Exo"/>
                <a:cs typeface="Exo"/>
                <a:sym typeface="Exo"/>
              </a:rPr>
              <a:t>Split:</a:t>
            </a:r>
            <a:r>
              <a:rPr lang="en" sz="2400">
                <a:latin typeface="Exo"/>
                <a:ea typeface="Exo"/>
                <a:cs typeface="Exo"/>
                <a:sym typeface="Exo"/>
              </a:rPr>
              <a:t> Train(1502-2 images) / Validation(429 images) / Test(215 images)</a:t>
            </a:r>
            <a:endParaRPr sz="2400">
              <a:latin typeface="Exo"/>
              <a:ea typeface="Exo"/>
              <a:cs typeface="Exo"/>
              <a:sym typeface="Exo"/>
            </a:endParaRPr>
          </a:p>
          <a:p>
            <a:pPr indent="-381000" lvl="0" marL="457200" rtl="0" algn="l">
              <a:lnSpc>
                <a:spcPct val="115000"/>
              </a:lnSpc>
              <a:spcBef>
                <a:spcPts val="0"/>
              </a:spcBef>
              <a:spcAft>
                <a:spcPts val="0"/>
              </a:spcAft>
              <a:buSzPts val="2400"/>
              <a:buChar char="●"/>
            </a:pPr>
            <a:r>
              <a:rPr b="1" lang="en" sz="2400">
                <a:latin typeface="Exo"/>
                <a:ea typeface="Exo"/>
                <a:cs typeface="Exo"/>
                <a:sym typeface="Exo"/>
              </a:rPr>
              <a:t>Classes:</a:t>
            </a:r>
            <a:r>
              <a:rPr lang="en" sz="2400">
                <a:latin typeface="Exo"/>
                <a:ea typeface="Exo"/>
                <a:cs typeface="Exo"/>
                <a:sym typeface="Exo"/>
              </a:rPr>
              <a:t> Tumor(1) vs. Background(0)</a:t>
            </a:r>
            <a:endParaRPr sz="2400">
              <a:latin typeface="Exo"/>
              <a:ea typeface="Exo"/>
              <a:cs typeface="Exo"/>
              <a:sym typeface="Exo"/>
            </a:endParaRPr>
          </a:p>
          <a:p>
            <a:pPr indent="0" lvl="0" marL="0" rtl="0" algn="l">
              <a:lnSpc>
                <a:spcPct val="115000"/>
              </a:lnSpc>
              <a:spcBef>
                <a:spcPts val="1200"/>
              </a:spcBef>
              <a:spcAft>
                <a:spcPts val="0"/>
              </a:spcAft>
              <a:buNone/>
            </a:pPr>
            <a:r>
              <a:rPr b="1" lang="en" sz="2400">
                <a:latin typeface="Exo"/>
                <a:ea typeface="Exo"/>
                <a:cs typeface="Exo"/>
                <a:sym typeface="Exo"/>
              </a:rPr>
              <a:t>Cleaning Action (Anomaly Removal)</a:t>
            </a:r>
            <a:endParaRPr b="1" sz="2400">
              <a:latin typeface="Exo"/>
              <a:ea typeface="Exo"/>
              <a:cs typeface="Exo"/>
              <a:sym typeface="Exo"/>
            </a:endParaRPr>
          </a:p>
          <a:p>
            <a:pPr indent="-381000" lvl="0" marL="457200" rtl="0" algn="l">
              <a:lnSpc>
                <a:spcPct val="115000"/>
              </a:lnSpc>
              <a:spcBef>
                <a:spcPts val="1200"/>
              </a:spcBef>
              <a:spcAft>
                <a:spcPts val="0"/>
              </a:spcAft>
              <a:buSzPts val="2400"/>
              <a:buChar char="●"/>
            </a:pPr>
            <a:r>
              <a:rPr b="1" lang="en" sz="2400">
                <a:latin typeface="Exo"/>
                <a:ea typeface="Exo"/>
                <a:cs typeface="Exo"/>
                <a:sym typeface="Exo"/>
              </a:rPr>
              <a:t>Empty Annotations:</a:t>
            </a:r>
            <a:r>
              <a:rPr lang="en" sz="2400">
                <a:latin typeface="Exo"/>
                <a:ea typeface="Exo"/>
                <a:cs typeface="Exo"/>
                <a:sym typeface="Exo"/>
              </a:rPr>
              <a:t> Removed (Negative /Unlabeled samples)</a:t>
            </a:r>
            <a:endParaRPr sz="2400">
              <a:latin typeface="Exo"/>
              <a:ea typeface="Exo"/>
              <a:cs typeface="Exo"/>
              <a:sym typeface="Exo"/>
            </a:endParaRPr>
          </a:p>
          <a:p>
            <a:pPr indent="-381000" lvl="0" marL="457200" rtl="0" algn="l">
              <a:lnSpc>
                <a:spcPct val="115000"/>
              </a:lnSpc>
              <a:spcBef>
                <a:spcPts val="0"/>
              </a:spcBef>
              <a:spcAft>
                <a:spcPts val="0"/>
              </a:spcAft>
              <a:buSzPts val="2400"/>
              <a:buChar char="●"/>
            </a:pPr>
            <a:r>
              <a:rPr b="1" lang="en" sz="2400">
                <a:latin typeface="Exo"/>
                <a:ea typeface="Exo"/>
                <a:cs typeface="Exo"/>
                <a:sym typeface="Exo"/>
              </a:rPr>
              <a:t>Duplicate </a:t>
            </a:r>
            <a:r>
              <a:rPr b="1" lang="en" sz="2400">
                <a:latin typeface="Exo"/>
                <a:ea typeface="Exo"/>
                <a:cs typeface="Exo"/>
                <a:sym typeface="Exo"/>
              </a:rPr>
              <a:t>Annotations</a:t>
            </a:r>
            <a:r>
              <a:rPr b="1" lang="en" sz="2400">
                <a:latin typeface="Exo"/>
                <a:ea typeface="Exo"/>
                <a:cs typeface="Exo"/>
                <a:sym typeface="Exo"/>
              </a:rPr>
              <a:t>:</a:t>
            </a:r>
            <a:r>
              <a:rPr lang="en" sz="2400">
                <a:latin typeface="Exo"/>
                <a:ea typeface="Exo"/>
                <a:cs typeface="Exo"/>
                <a:sym typeface="Exo"/>
              </a:rPr>
              <a:t> Removed (Conflicting data)</a:t>
            </a:r>
            <a:endParaRPr sz="2400">
              <a:latin typeface="Exo"/>
              <a:ea typeface="Exo"/>
              <a:cs typeface="Exo"/>
              <a:sym typeface="Exo"/>
            </a:endParaRPr>
          </a:p>
          <a:p>
            <a:pPr indent="0" lvl="0" marL="457200" rtl="0" algn="l">
              <a:spcBef>
                <a:spcPts val="1200"/>
              </a:spcBef>
              <a:spcAft>
                <a:spcPts val="0"/>
              </a:spcAft>
              <a:buNone/>
            </a:pPr>
            <a:r>
              <a:t/>
            </a:r>
            <a:endParaRPr b="1" sz="2400">
              <a:solidFill>
                <a:schemeClr val="dk1"/>
              </a:solidFill>
              <a:latin typeface="Exo"/>
              <a:ea typeface="Exo"/>
              <a:cs typeface="Exo"/>
              <a:sym typeface="Exo"/>
            </a:endParaRPr>
          </a:p>
        </p:txBody>
      </p:sp>
      <p:pic>
        <p:nvPicPr>
          <p:cNvPr id="342" name="Google Shape;342;p45"/>
          <p:cNvPicPr preferRelativeResize="0"/>
          <p:nvPr/>
        </p:nvPicPr>
        <p:blipFill>
          <a:blip r:embed="rId3">
            <a:alphaModFix/>
          </a:blip>
          <a:stretch>
            <a:fillRect/>
          </a:stretch>
        </p:blipFill>
        <p:spPr>
          <a:xfrm>
            <a:off x="8701125" y="1254844"/>
            <a:ext cx="2695575" cy="1885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6"/>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a:t>Data Check (Visual Inspection)</a:t>
            </a:r>
            <a:endParaRPr sz="3600"/>
          </a:p>
        </p:txBody>
      </p:sp>
      <p:sp>
        <p:nvSpPr>
          <p:cNvPr id="348" name="Google Shape;348;p46"/>
          <p:cNvSpPr txBox="1"/>
          <p:nvPr/>
        </p:nvSpPr>
        <p:spPr>
          <a:xfrm>
            <a:off x="856350" y="1284600"/>
            <a:ext cx="10783200" cy="16215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b="1" lang="en" sz="2400">
                <a:latin typeface="Exo"/>
                <a:ea typeface="Exo"/>
                <a:cs typeface="Exo"/>
                <a:sym typeface="Exo"/>
              </a:rPr>
              <a:t>Random Sampling</a:t>
            </a:r>
            <a:r>
              <a:rPr b="1" lang="en" sz="2400">
                <a:latin typeface="Exo"/>
                <a:ea typeface="Exo"/>
                <a:cs typeface="Exo"/>
                <a:sym typeface="Exo"/>
              </a:rPr>
              <a:t> </a:t>
            </a:r>
            <a:endParaRPr b="1" sz="2400">
              <a:latin typeface="Exo"/>
              <a:ea typeface="Exo"/>
              <a:cs typeface="Exo"/>
              <a:sym typeface="Exo"/>
            </a:endParaRPr>
          </a:p>
          <a:p>
            <a:pPr indent="-381000" lvl="0" marL="457200" rtl="0" algn="l">
              <a:lnSpc>
                <a:spcPct val="115000"/>
              </a:lnSpc>
              <a:spcBef>
                <a:spcPts val="1200"/>
              </a:spcBef>
              <a:spcAft>
                <a:spcPts val="0"/>
              </a:spcAft>
              <a:buSzPts val="2400"/>
              <a:buChar char="●"/>
            </a:pPr>
            <a:r>
              <a:rPr b="1" lang="en" sz="2400">
                <a:latin typeface="Exo"/>
                <a:ea typeface="Exo"/>
                <a:cs typeface="Exo"/>
                <a:sym typeface="Exo"/>
              </a:rPr>
              <a:t>Source:</a:t>
            </a:r>
            <a:r>
              <a:rPr lang="en" sz="2400">
                <a:latin typeface="Exo"/>
                <a:ea typeface="Exo"/>
                <a:cs typeface="Exo"/>
                <a:sym typeface="Exo"/>
              </a:rPr>
              <a:t> 3 random samples from </a:t>
            </a:r>
            <a:r>
              <a:rPr b="1" lang="en" sz="2400">
                <a:latin typeface="Exo"/>
                <a:ea typeface="Exo"/>
                <a:cs typeface="Exo"/>
                <a:sym typeface="Exo"/>
              </a:rPr>
              <a:t>Train Set</a:t>
            </a:r>
            <a:r>
              <a:rPr lang="en" sz="2400">
                <a:latin typeface="Exo"/>
                <a:ea typeface="Exo"/>
                <a:cs typeface="Exo"/>
                <a:sym typeface="Exo"/>
              </a:rPr>
              <a:t>.</a:t>
            </a:r>
            <a:endParaRPr sz="2400">
              <a:latin typeface="Exo"/>
              <a:ea typeface="Exo"/>
              <a:cs typeface="Exo"/>
              <a:sym typeface="Exo"/>
            </a:endParaRPr>
          </a:p>
          <a:p>
            <a:pPr indent="-381000" lvl="0" marL="457200" rtl="0" algn="l">
              <a:lnSpc>
                <a:spcPct val="115000"/>
              </a:lnSpc>
              <a:spcBef>
                <a:spcPts val="0"/>
              </a:spcBef>
              <a:spcAft>
                <a:spcPts val="0"/>
              </a:spcAft>
              <a:buSzPts val="2400"/>
              <a:buChar char="●"/>
            </a:pPr>
            <a:r>
              <a:rPr b="1" lang="en" sz="2400">
                <a:latin typeface="Exo"/>
                <a:ea typeface="Exo"/>
                <a:cs typeface="Exo"/>
                <a:sym typeface="Exo"/>
              </a:rPr>
              <a:t>Goal:</a:t>
            </a:r>
            <a:r>
              <a:rPr lang="en" sz="2400">
                <a:latin typeface="Exo"/>
                <a:ea typeface="Exo"/>
                <a:cs typeface="Exo"/>
                <a:sym typeface="Exo"/>
              </a:rPr>
              <a:t> Verify integrity of JSON annotations.</a:t>
            </a:r>
            <a:endParaRPr b="1" sz="2400">
              <a:latin typeface="Exo"/>
              <a:ea typeface="Exo"/>
              <a:cs typeface="Exo"/>
              <a:sym typeface="Exo"/>
            </a:endParaRPr>
          </a:p>
        </p:txBody>
      </p:sp>
      <p:sp>
        <p:nvSpPr>
          <p:cNvPr id="349" name="Google Shape;349;p46"/>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50" name="Google Shape;350;p46"/>
          <p:cNvPicPr preferRelativeResize="0"/>
          <p:nvPr/>
        </p:nvPicPr>
        <p:blipFill>
          <a:blip r:embed="rId3">
            <a:alphaModFix/>
          </a:blip>
          <a:stretch>
            <a:fillRect/>
          </a:stretch>
        </p:blipFill>
        <p:spPr>
          <a:xfrm>
            <a:off x="522375" y="3193275"/>
            <a:ext cx="11258550" cy="3657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7"/>
          <p:cNvSpPr txBox="1"/>
          <p:nvPr>
            <p:ph type="title"/>
          </p:nvPr>
        </p:nvSpPr>
        <p:spPr>
          <a:xfrm>
            <a:off x="958961" y="274320"/>
            <a:ext cx="10260900" cy="800100"/>
          </a:xfrm>
          <a:prstGeom prst="rect">
            <a:avLst/>
          </a:prstGeom>
        </p:spPr>
        <p:txBody>
          <a:bodyPr anchorCtr="0" anchor="ctr" bIns="121775" lIns="121775" spcFirstLastPara="1" rIns="121775" wrap="square" tIns="121775">
            <a:spAutoFit/>
          </a:bodyPr>
          <a:lstStyle/>
          <a:p>
            <a:pPr indent="0" lvl="0" marL="0" rtl="0" algn="ctr">
              <a:spcBef>
                <a:spcPts val="0"/>
              </a:spcBef>
              <a:spcAft>
                <a:spcPts val="0"/>
              </a:spcAft>
              <a:buNone/>
            </a:pPr>
            <a:r>
              <a:rPr lang="en"/>
              <a:t>Data Preprocess</a:t>
            </a:r>
            <a:endParaRPr sz="3729"/>
          </a:p>
        </p:txBody>
      </p:sp>
      <p:sp>
        <p:nvSpPr>
          <p:cNvPr id="356" name="Google Shape;356;p47"/>
          <p:cNvSpPr txBox="1"/>
          <p:nvPr/>
        </p:nvSpPr>
        <p:spPr>
          <a:xfrm>
            <a:off x="598800" y="1159350"/>
            <a:ext cx="10981200" cy="4803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2400">
                <a:latin typeface="Exo"/>
                <a:ea typeface="Exo"/>
                <a:cs typeface="Exo"/>
                <a:sym typeface="Exo"/>
              </a:rPr>
              <a:t>Polygon to Mask</a:t>
            </a:r>
            <a:endParaRPr b="1" sz="2400">
              <a:latin typeface="Exo"/>
              <a:ea typeface="Exo"/>
              <a:cs typeface="Exo"/>
              <a:sym typeface="Exo"/>
            </a:endParaRPr>
          </a:p>
          <a:p>
            <a:pPr indent="-381000" lvl="0" marL="457200" rtl="0" algn="l">
              <a:lnSpc>
                <a:spcPct val="115000"/>
              </a:lnSpc>
              <a:spcBef>
                <a:spcPts val="0"/>
              </a:spcBef>
              <a:spcAft>
                <a:spcPts val="0"/>
              </a:spcAft>
              <a:buSzPts val="2400"/>
              <a:buChar char="●"/>
            </a:pPr>
            <a:r>
              <a:rPr lang="en" sz="2400">
                <a:latin typeface="Exo"/>
                <a:ea typeface="Exo"/>
                <a:cs typeface="Exo"/>
                <a:sym typeface="Exo"/>
              </a:rPr>
              <a:t>Convert coordinates to </a:t>
            </a:r>
            <a:r>
              <a:rPr b="1" lang="en" sz="2400">
                <a:latin typeface="Exo"/>
                <a:ea typeface="Exo"/>
                <a:cs typeface="Exo"/>
                <a:sym typeface="Exo"/>
              </a:rPr>
              <a:t>Binary Masks</a:t>
            </a:r>
            <a:r>
              <a:rPr lang="en" sz="2400">
                <a:latin typeface="Exo"/>
                <a:ea typeface="Exo"/>
                <a:cs typeface="Exo"/>
                <a:sym typeface="Exo"/>
              </a:rPr>
              <a:t> (0=Background, 1=Tumor)</a:t>
            </a:r>
            <a:endParaRPr sz="2400">
              <a:latin typeface="Exo"/>
              <a:ea typeface="Exo"/>
              <a:cs typeface="Exo"/>
              <a:sym typeface="Exo"/>
            </a:endParaRPr>
          </a:p>
          <a:p>
            <a:pPr indent="0" lvl="0" marL="0" rtl="0" algn="l">
              <a:lnSpc>
                <a:spcPct val="115000"/>
              </a:lnSpc>
              <a:spcBef>
                <a:spcPts val="1200"/>
              </a:spcBef>
              <a:spcAft>
                <a:spcPts val="0"/>
              </a:spcAft>
              <a:buNone/>
            </a:pPr>
            <a:r>
              <a:rPr b="1" lang="en" sz="2400">
                <a:latin typeface="Exo"/>
                <a:ea typeface="Exo"/>
                <a:cs typeface="Exo"/>
                <a:sym typeface="Exo"/>
              </a:rPr>
              <a:t>Data Augmentation</a:t>
            </a:r>
            <a:endParaRPr b="1" sz="2400">
              <a:latin typeface="Exo"/>
              <a:ea typeface="Exo"/>
              <a:cs typeface="Exo"/>
              <a:sym typeface="Exo"/>
            </a:endParaRPr>
          </a:p>
          <a:p>
            <a:pPr indent="-381000" lvl="0" marL="457200" rtl="0" algn="l">
              <a:lnSpc>
                <a:spcPct val="115000"/>
              </a:lnSpc>
              <a:spcBef>
                <a:spcPts val="0"/>
              </a:spcBef>
              <a:spcAft>
                <a:spcPts val="0"/>
              </a:spcAft>
              <a:buSzPts val="2400"/>
              <a:buChar char="●"/>
            </a:pPr>
            <a:r>
              <a:rPr b="1" lang="en" sz="2400">
                <a:latin typeface="Exo"/>
                <a:ea typeface="Exo"/>
                <a:cs typeface="Exo"/>
                <a:sym typeface="Exo"/>
              </a:rPr>
              <a:t>Tool:</a:t>
            </a:r>
            <a:r>
              <a:rPr lang="en" sz="2400">
                <a:latin typeface="Exo"/>
                <a:ea typeface="Exo"/>
                <a:cs typeface="Exo"/>
                <a:sym typeface="Exo"/>
              </a:rPr>
              <a:t> Albumentations</a:t>
            </a:r>
            <a:endParaRPr sz="2400">
              <a:latin typeface="Exo"/>
              <a:ea typeface="Exo"/>
              <a:cs typeface="Exo"/>
              <a:sym typeface="Exo"/>
            </a:endParaRPr>
          </a:p>
          <a:p>
            <a:pPr indent="-381000" lvl="0" marL="457200" rtl="0" algn="l">
              <a:lnSpc>
                <a:spcPct val="115000"/>
              </a:lnSpc>
              <a:spcBef>
                <a:spcPts val="0"/>
              </a:spcBef>
              <a:spcAft>
                <a:spcPts val="0"/>
              </a:spcAft>
              <a:buSzPts val="2400"/>
              <a:buChar char="●"/>
            </a:pPr>
            <a:r>
              <a:rPr b="1" lang="en" sz="2400">
                <a:latin typeface="Exo"/>
                <a:ea typeface="Exo"/>
                <a:cs typeface="Exo"/>
                <a:sym typeface="Exo"/>
              </a:rPr>
              <a:t>Geometric:</a:t>
            </a:r>
            <a:r>
              <a:rPr lang="en" sz="2400">
                <a:latin typeface="Exo"/>
                <a:ea typeface="Exo"/>
                <a:cs typeface="Exo"/>
                <a:sym typeface="Exo"/>
              </a:rPr>
              <a:t> Resize (640*640), Flip, Rotation, Elastic Transform</a:t>
            </a:r>
            <a:endParaRPr sz="2400">
              <a:latin typeface="Exo"/>
              <a:ea typeface="Exo"/>
              <a:cs typeface="Exo"/>
              <a:sym typeface="Exo"/>
            </a:endParaRPr>
          </a:p>
          <a:p>
            <a:pPr indent="-381000" lvl="0" marL="457200" rtl="0" algn="l">
              <a:lnSpc>
                <a:spcPct val="115000"/>
              </a:lnSpc>
              <a:spcBef>
                <a:spcPts val="0"/>
              </a:spcBef>
              <a:spcAft>
                <a:spcPts val="0"/>
              </a:spcAft>
              <a:buSzPts val="2400"/>
              <a:buChar char="●"/>
            </a:pPr>
            <a:r>
              <a:rPr b="1" lang="en" sz="2400">
                <a:latin typeface="Exo"/>
                <a:ea typeface="Exo"/>
                <a:cs typeface="Exo"/>
                <a:sym typeface="Exo"/>
              </a:rPr>
              <a:t>Pixel-level:</a:t>
            </a:r>
            <a:r>
              <a:rPr lang="en" sz="2400">
                <a:latin typeface="Exo"/>
                <a:ea typeface="Exo"/>
                <a:cs typeface="Exo"/>
                <a:sym typeface="Exo"/>
              </a:rPr>
              <a:t> Gaussian Blur, Brightness &amp; Contrast</a:t>
            </a:r>
            <a:endParaRPr sz="2400">
              <a:latin typeface="Exo"/>
              <a:ea typeface="Exo"/>
              <a:cs typeface="Exo"/>
              <a:sym typeface="Exo"/>
            </a:endParaRPr>
          </a:p>
          <a:p>
            <a:pPr indent="0" lvl="0" marL="0" rtl="0" algn="l">
              <a:lnSpc>
                <a:spcPct val="115000"/>
              </a:lnSpc>
              <a:spcBef>
                <a:spcPts val="0"/>
              </a:spcBef>
              <a:spcAft>
                <a:spcPts val="0"/>
              </a:spcAft>
              <a:buNone/>
            </a:pPr>
            <a:r>
              <a:rPr b="1" lang="en" sz="2400">
                <a:latin typeface="Exo"/>
                <a:ea typeface="Exo"/>
                <a:cs typeface="Exo"/>
                <a:sym typeface="Exo"/>
              </a:rPr>
              <a:t>Format Adaptation</a:t>
            </a:r>
            <a:endParaRPr b="1" sz="2400">
              <a:latin typeface="Exo"/>
              <a:ea typeface="Exo"/>
              <a:cs typeface="Exo"/>
              <a:sym typeface="Exo"/>
            </a:endParaRPr>
          </a:p>
          <a:p>
            <a:pPr indent="-381000" lvl="0" marL="457200" rtl="0" algn="l">
              <a:lnSpc>
                <a:spcPct val="115000"/>
              </a:lnSpc>
              <a:spcBef>
                <a:spcPts val="0"/>
              </a:spcBef>
              <a:spcAft>
                <a:spcPts val="0"/>
              </a:spcAft>
              <a:buSzPts val="2400"/>
              <a:buChar char="●"/>
            </a:pPr>
            <a:r>
              <a:rPr b="1" lang="en" sz="2400">
                <a:latin typeface="Exo"/>
                <a:ea typeface="Exo"/>
                <a:cs typeface="Exo"/>
                <a:sym typeface="Exo"/>
              </a:rPr>
              <a:t>Grayscale to RGB:</a:t>
            </a:r>
            <a:r>
              <a:rPr lang="en" sz="2400">
                <a:latin typeface="Exo"/>
                <a:ea typeface="Exo"/>
                <a:cs typeface="Exo"/>
                <a:sym typeface="Exo"/>
              </a:rPr>
              <a:t> Match ResNet34 input</a:t>
            </a:r>
            <a:endParaRPr sz="2400">
              <a:latin typeface="Exo"/>
              <a:ea typeface="Exo"/>
              <a:cs typeface="Exo"/>
              <a:sym typeface="Exo"/>
            </a:endParaRPr>
          </a:p>
          <a:p>
            <a:pPr indent="-381000" lvl="0" marL="457200" rtl="0" algn="l">
              <a:lnSpc>
                <a:spcPct val="115000"/>
              </a:lnSpc>
              <a:spcBef>
                <a:spcPts val="0"/>
              </a:spcBef>
              <a:spcAft>
                <a:spcPts val="0"/>
              </a:spcAft>
              <a:buSzPts val="2400"/>
              <a:buChar char="●"/>
            </a:pPr>
            <a:r>
              <a:rPr b="1" lang="en" sz="2400">
                <a:latin typeface="Exo"/>
                <a:ea typeface="Exo"/>
                <a:cs typeface="Exo"/>
                <a:sym typeface="Exo"/>
              </a:rPr>
              <a:t>Normalization:</a:t>
            </a:r>
            <a:r>
              <a:rPr lang="en" sz="2400">
                <a:latin typeface="Exo"/>
                <a:ea typeface="Exo"/>
                <a:cs typeface="Exo"/>
                <a:sym typeface="Exo"/>
              </a:rPr>
              <a:t> ImageNet Mean/Std</a:t>
            </a:r>
            <a:endParaRPr sz="2400">
              <a:latin typeface="Exo"/>
              <a:ea typeface="Exo"/>
              <a:cs typeface="Exo"/>
              <a:sym typeface="Exo"/>
            </a:endParaRPr>
          </a:p>
          <a:p>
            <a:pPr indent="0" lvl="0" marL="0" rtl="0" algn="l">
              <a:spcBef>
                <a:spcPts val="1200"/>
              </a:spcBef>
              <a:spcAft>
                <a:spcPts val="0"/>
              </a:spcAft>
              <a:buNone/>
            </a:pPr>
            <a:r>
              <a:t/>
            </a:r>
            <a:endParaRPr sz="3164">
              <a:solidFill>
                <a:schemeClr val="dk1"/>
              </a:solidFill>
              <a:latin typeface="Exo"/>
              <a:ea typeface="Exo"/>
              <a:cs typeface="Exo"/>
              <a:sym typeface="Exo"/>
            </a:endParaRPr>
          </a:p>
        </p:txBody>
      </p:sp>
      <p:sp>
        <p:nvSpPr>
          <p:cNvPr id="357" name="Google Shape;357;p47"/>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8"/>
          <p:cNvSpPr/>
          <p:nvPr/>
        </p:nvSpPr>
        <p:spPr>
          <a:xfrm>
            <a:off x="6833838" y="4937178"/>
            <a:ext cx="4177800" cy="1266600"/>
          </a:xfrm>
          <a:prstGeom prst="roundRect">
            <a:avLst>
              <a:gd fmla="val 50000" name="adj"/>
            </a:avLst>
          </a:prstGeom>
          <a:noFill/>
          <a:ln cap="flat" cmpd="sng" w="25375">
            <a:solidFill>
              <a:schemeClr val="accent1"/>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sp>
        <p:nvSpPr>
          <p:cNvPr id="363" name="Google Shape;363;p48"/>
          <p:cNvSpPr txBox="1"/>
          <p:nvPr>
            <p:ph type="title"/>
          </p:nvPr>
        </p:nvSpPr>
        <p:spPr>
          <a:xfrm>
            <a:off x="6722181" y="2450525"/>
            <a:ext cx="4980300" cy="2551200"/>
          </a:xfrm>
          <a:prstGeom prst="rect">
            <a:avLst/>
          </a:prstGeom>
        </p:spPr>
        <p:txBody>
          <a:bodyPr anchorCtr="0" anchor="ctr" bIns="121775" lIns="121775" spcFirstLastPara="1" rIns="121775" wrap="square" tIns="121775">
            <a:noAutofit/>
          </a:bodyPr>
          <a:lstStyle/>
          <a:p>
            <a:pPr indent="0" lvl="0" marL="0" rtl="0" algn="l">
              <a:spcBef>
                <a:spcPts val="0"/>
              </a:spcBef>
              <a:spcAft>
                <a:spcPts val="0"/>
              </a:spcAft>
              <a:buNone/>
            </a:pPr>
            <a:r>
              <a:rPr lang="en" sz="4800"/>
              <a:t>Methodology</a:t>
            </a:r>
            <a:endParaRPr sz="4800"/>
          </a:p>
        </p:txBody>
      </p:sp>
      <p:sp>
        <p:nvSpPr>
          <p:cNvPr id="364" name="Google Shape;364;p48"/>
          <p:cNvSpPr txBox="1"/>
          <p:nvPr>
            <p:ph idx="2" type="title"/>
          </p:nvPr>
        </p:nvSpPr>
        <p:spPr>
          <a:xfrm>
            <a:off x="6722181" y="898722"/>
            <a:ext cx="1698300" cy="1413300"/>
          </a:xfrm>
          <a:prstGeom prst="rect">
            <a:avLst/>
          </a:prstGeom>
        </p:spPr>
        <p:txBody>
          <a:bodyPr anchorCtr="0" anchor="ctr" bIns="121775" lIns="121775" spcFirstLastPara="1" rIns="121775" wrap="square" tIns="121775">
            <a:noAutofit/>
          </a:bodyPr>
          <a:lstStyle/>
          <a:p>
            <a:pPr indent="0" lvl="0" marL="0" rtl="0" algn="l">
              <a:spcBef>
                <a:spcPts val="0"/>
              </a:spcBef>
              <a:spcAft>
                <a:spcPts val="0"/>
              </a:spcAft>
              <a:buNone/>
            </a:pPr>
            <a:r>
              <a:rPr lang="en" sz="6659"/>
              <a:t>0</a:t>
            </a:r>
            <a:r>
              <a:rPr lang="en"/>
              <a:t>3</a:t>
            </a:r>
            <a:endParaRPr sz="6659"/>
          </a:p>
        </p:txBody>
      </p:sp>
      <p:sp>
        <p:nvSpPr>
          <p:cNvPr id="365" name="Google Shape;365;p48"/>
          <p:cNvSpPr txBox="1"/>
          <p:nvPr>
            <p:ph idx="1" type="subTitle"/>
          </p:nvPr>
        </p:nvSpPr>
        <p:spPr>
          <a:xfrm>
            <a:off x="7188700" y="5124825"/>
            <a:ext cx="3562800" cy="615300"/>
          </a:xfrm>
          <a:prstGeom prst="rect">
            <a:avLst/>
          </a:prstGeom>
        </p:spPr>
        <p:txBody>
          <a:bodyPr anchorCtr="0" anchor="t" bIns="121775" lIns="121775" spcFirstLastPara="1" rIns="121775" wrap="square" tIns="121775">
            <a:spAutoFit/>
          </a:bodyPr>
          <a:lstStyle/>
          <a:p>
            <a:pPr indent="0" lvl="0" marL="0" rtl="0" algn="l">
              <a:spcBef>
                <a:spcPts val="0"/>
              </a:spcBef>
              <a:spcAft>
                <a:spcPts val="2131"/>
              </a:spcAft>
              <a:buNone/>
            </a:pPr>
            <a:r>
              <a:rPr lang="en" sz="2400"/>
              <a:t>U-Net++ &amp; ResNet34</a:t>
            </a:r>
            <a:endParaRPr sz="2400"/>
          </a:p>
        </p:txBody>
      </p:sp>
      <p:sp>
        <p:nvSpPr>
          <p:cNvPr id="366" name="Google Shape;366;p48"/>
          <p:cNvSpPr/>
          <p:nvPr/>
        </p:nvSpPr>
        <p:spPr>
          <a:xfrm>
            <a:off x="-1134770" y="-1098713"/>
            <a:ext cx="2362194" cy="281950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25375">
            <a:solidFill>
              <a:schemeClr val="lt2"/>
            </a:solidFill>
            <a:prstDash val="solid"/>
            <a:round/>
            <a:headEnd len="sm" w="sm" type="none"/>
            <a:tailEnd len="sm" w="sm" type="none"/>
          </a:ln>
        </p:spPr>
        <p:txBody>
          <a:bodyPr anchorCtr="0" anchor="ctr" bIns="121775" lIns="121775" spcFirstLastPara="1" rIns="121775" wrap="square" tIns="121775">
            <a:noAutofit/>
          </a:bodyPr>
          <a:lstStyle/>
          <a:p>
            <a:pPr indent="0" lvl="0" marL="0" rtl="0" algn="l">
              <a:spcBef>
                <a:spcPts val="0"/>
              </a:spcBef>
              <a:spcAft>
                <a:spcPts val="0"/>
              </a:spcAft>
              <a:buNone/>
            </a:pPr>
            <a:r>
              <a:t/>
            </a:r>
            <a:endParaRPr/>
          </a:p>
        </p:txBody>
      </p:sp>
      <p:cxnSp>
        <p:nvCxnSpPr>
          <p:cNvPr id="367" name="Google Shape;367;p48"/>
          <p:cNvCxnSpPr/>
          <p:nvPr/>
        </p:nvCxnSpPr>
        <p:spPr>
          <a:xfrm>
            <a:off x="6777055" y="2327554"/>
            <a:ext cx="1440900" cy="0"/>
          </a:xfrm>
          <a:prstGeom prst="straightConnector1">
            <a:avLst/>
          </a:prstGeom>
          <a:noFill/>
          <a:ln cap="flat" cmpd="sng" w="25375">
            <a:solidFill>
              <a:schemeClr val="accent1"/>
            </a:solidFill>
            <a:prstDash val="solid"/>
            <a:round/>
            <a:headEnd len="med" w="med" type="none"/>
            <a:tailEnd len="med" w="med" type="none"/>
          </a:ln>
        </p:spPr>
      </p:cxnSp>
      <p:sp>
        <p:nvSpPr>
          <p:cNvPr id="368" name="Google Shape;368;p48"/>
          <p:cNvSpPr txBox="1"/>
          <p:nvPr>
            <p:ph idx="12" type="sldNum"/>
          </p:nvPr>
        </p:nvSpPr>
        <p:spPr>
          <a:xfrm>
            <a:off x="11396693" y="6326485"/>
            <a:ext cx="730800" cy="5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69" name="Google Shape;369;p48"/>
          <p:cNvPicPr preferRelativeResize="0"/>
          <p:nvPr/>
        </p:nvPicPr>
        <p:blipFill rotWithShape="1">
          <a:blip r:embed="rId3">
            <a:alphaModFix/>
          </a:blip>
          <a:srcRect b="9140" l="6288" r="6367" t="0"/>
          <a:stretch/>
        </p:blipFill>
        <p:spPr>
          <a:xfrm>
            <a:off x="0" y="1720800"/>
            <a:ext cx="5457226" cy="309927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nimated Healthcare Center by Slidesgo">
  <a:themeElements>
    <a:clrScheme name="Simple Light">
      <a:dk1>
        <a:srgbClr val="252E47"/>
      </a:dk1>
      <a:lt1>
        <a:srgbClr val="FFFFFF"/>
      </a:lt1>
      <a:dk2>
        <a:srgbClr val="F8F5EC"/>
      </a:dk2>
      <a:lt2>
        <a:srgbClr val="ECE9E1"/>
      </a:lt2>
      <a:accent1>
        <a:srgbClr val="DADACE"/>
      </a:accent1>
      <a:accent2>
        <a:srgbClr val="FFFFFF"/>
      </a:accent2>
      <a:accent3>
        <a:srgbClr val="FFFFFF"/>
      </a:accent3>
      <a:accent4>
        <a:srgbClr val="FFFFFF"/>
      </a:accent4>
      <a:accent5>
        <a:srgbClr val="FFFFFF"/>
      </a:accent5>
      <a:accent6>
        <a:srgbClr val="FFFFFF"/>
      </a:accent6>
      <a:hlink>
        <a:srgbClr val="252E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